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7"/>
  </p:notesMasterIdLst>
  <p:sldIdLst>
    <p:sldId id="272" r:id="rId2"/>
    <p:sldId id="273" r:id="rId3"/>
    <p:sldId id="274" r:id="rId4"/>
    <p:sldId id="275" r:id="rId5"/>
    <p:sldId id="276" r:id="rId6"/>
  </p:sldIdLst>
  <p:sldSz cx="9144000" cy="5143500" type="screen16x9"/>
  <p:notesSz cx="6858000" cy="9144000"/>
  <p:embeddedFontLs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21579A-AAB2-42C3-B9FF-7AD50050E874}">
  <a:tblStyle styleId="{C021579A-AAB2-42C3-B9FF-7AD50050E8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93" autoAdjust="0"/>
    <p:restoredTop sz="26667" autoAdjust="0"/>
  </p:normalViewPr>
  <p:slideViewPr>
    <p:cSldViewPr snapToGrid="0">
      <p:cViewPr>
        <p:scale>
          <a:sx n="120" d="100"/>
          <a:sy n="120" d="100"/>
        </p:scale>
        <p:origin x="883" y="-1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95a9c4bbe7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95a9c4bbe7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95a9c4bbe7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95a9c4bbe7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818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95a9c4bbe7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95a9c4bbe7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357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95a9c4bbe7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95a9c4bbe7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7855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95a9c4bbe7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95a9c4bbe7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693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5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7" name="Google Shape;467;p19"/>
          <p:cNvGrpSpPr/>
          <p:nvPr/>
        </p:nvGrpSpPr>
        <p:grpSpPr>
          <a:xfrm rot="3789647">
            <a:off x="7100226" y="-1337674"/>
            <a:ext cx="2144455" cy="3370062"/>
            <a:chOff x="3524150" y="1726375"/>
            <a:chExt cx="2144400" cy="3369975"/>
          </a:xfrm>
        </p:grpSpPr>
        <p:sp>
          <p:nvSpPr>
            <p:cNvPr id="468" name="Google Shape;468;p19"/>
            <p:cNvSpPr/>
            <p:nvPr/>
          </p:nvSpPr>
          <p:spPr>
            <a:xfrm>
              <a:off x="3524150" y="1726375"/>
              <a:ext cx="2144400" cy="2886025"/>
            </a:xfrm>
            <a:custGeom>
              <a:avLst/>
              <a:gdLst/>
              <a:ahLst/>
              <a:cxnLst/>
              <a:rect l="l" t="t" r="r" b="b"/>
              <a:pathLst>
                <a:path w="85776" h="115441" extrusionOk="0">
                  <a:moveTo>
                    <a:pt x="70166" y="43609"/>
                  </a:moveTo>
                  <a:cubicBezTo>
                    <a:pt x="70188" y="43614"/>
                    <a:pt x="70210" y="43618"/>
                    <a:pt x="70232" y="43623"/>
                  </a:cubicBezTo>
                  <a:cubicBezTo>
                    <a:pt x="71989" y="43988"/>
                    <a:pt x="73747" y="44969"/>
                    <a:pt x="74637" y="46590"/>
                  </a:cubicBezTo>
                  <a:cubicBezTo>
                    <a:pt x="75573" y="48348"/>
                    <a:pt x="75002" y="50836"/>
                    <a:pt x="73199" y="51840"/>
                  </a:cubicBezTo>
                  <a:cubicBezTo>
                    <a:pt x="72780" y="52068"/>
                    <a:pt x="72365" y="52169"/>
                    <a:pt x="71966" y="52169"/>
                  </a:cubicBezTo>
                  <a:cubicBezTo>
                    <a:pt x="70649" y="52169"/>
                    <a:pt x="69513" y="51065"/>
                    <a:pt x="69022" y="49786"/>
                  </a:cubicBezTo>
                  <a:cubicBezTo>
                    <a:pt x="68269" y="47891"/>
                    <a:pt x="68771" y="45974"/>
                    <a:pt x="69752" y="44285"/>
                  </a:cubicBezTo>
                  <a:cubicBezTo>
                    <a:pt x="69885" y="44057"/>
                    <a:pt x="70024" y="43832"/>
                    <a:pt x="70166" y="43609"/>
                  </a:cubicBezTo>
                  <a:close/>
                  <a:moveTo>
                    <a:pt x="21493" y="67423"/>
                  </a:moveTo>
                  <a:cubicBezTo>
                    <a:pt x="21820" y="67423"/>
                    <a:pt x="22161" y="67476"/>
                    <a:pt x="22504" y="67589"/>
                  </a:cubicBezTo>
                  <a:cubicBezTo>
                    <a:pt x="24471" y="68230"/>
                    <a:pt x="25373" y="69967"/>
                    <a:pt x="25786" y="71969"/>
                  </a:cubicBezTo>
                  <a:lnTo>
                    <a:pt x="25786" y="71969"/>
                  </a:lnTo>
                  <a:cubicBezTo>
                    <a:pt x="25247" y="72265"/>
                    <a:pt x="24673" y="72500"/>
                    <a:pt x="24056" y="72656"/>
                  </a:cubicBezTo>
                  <a:cubicBezTo>
                    <a:pt x="23630" y="72766"/>
                    <a:pt x="23189" y="72823"/>
                    <a:pt x="22753" y="72823"/>
                  </a:cubicBezTo>
                  <a:cubicBezTo>
                    <a:pt x="21272" y="72823"/>
                    <a:pt x="19850" y="72164"/>
                    <a:pt x="19286" y="70648"/>
                  </a:cubicBezTo>
                  <a:cubicBezTo>
                    <a:pt x="18581" y="68781"/>
                    <a:pt x="19848" y="67423"/>
                    <a:pt x="21493" y="67423"/>
                  </a:cubicBezTo>
                  <a:close/>
                  <a:moveTo>
                    <a:pt x="83791" y="1"/>
                  </a:moveTo>
                  <a:cubicBezTo>
                    <a:pt x="83234" y="1"/>
                    <a:pt x="82607" y="476"/>
                    <a:pt x="82717" y="1191"/>
                  </a:cubicBezTo>
                  <a:cubicBezTo>
                    <a:pt x="83836" y="8358"/>
                    <a:pt x="83197" y="15707"/>
                    <a:pt x="80960" y="22578"/>
                  </a:cubicBezTo>
                  <a:cubicBezTo>
                    <a:pt x="79818" y="26070"/>
                    <a:pt x="78266" y="29403"/>
                    <a:pt x="76349" y="32530"/>
                  </a:cubicBezTo>
                  <a:cubicBezTo>
                    <a:pt x="74454" y="35611"/>
                    <a:pt x="72081" y="38168"/>
                    <a:pt x="69821" y="40952"/>
                  </a:cubicBezTo>
                  <a:cubicBezTo>
                    <a:pt x="69655" y="41155"/>
                    <a:pt x="69490" y="41361"/>
                    <a:pt x="69329" y="41570"/>
                  </a:cubicBezTo>
                  <a:lnTo>
                    <a:pt x="69329" y="41570"/>
                  </a:lnTo>
                  <a:cubicBezTo>
                    <a:pt x="69155" y="41562"/>
                    <a:pt x="68980" y="41558"/>
                    <a:pt x="68805" y="41558"/>
                  </a:cubicBezTo>
                  <a:cubicBezTo>
                    <a:pt x="64922" y="41558"/>
                    <a:pt x="60736" y="43525"/>
                    <a:pt x="57495" y="45152"/>
                  </a:cubicBezTo>
                  <a:cubicBezTo>
                    <a:pt x="51104" y="48370"/>
                    <a:pt x="45170" y="52456"/>
                    <a:pt x="39874" y="57249"/>
                  </a:cubicBezTo>
                  <a:cubicBezTo>
                    <a:pt x="37135" y="59715"/>
                    <a:pt x="34556" y="62385"/>
                    <a:pt x="32182" y="65215"/>
                  </a:cubicBezTo>
                  <a:cubicBezTo>
                    <a:pt x="30694" y="67001"/>
                    <a:pt x="29264" y="69224"/>
                    <a:pt x="27424" y="70814"/>
                  </a:cubicBezTo>
                  <a:lnTo>
                    <a:pt x="27424" y="70814"/>
                  </a:lnTo>
                  <a:cubicBezTo>
                    <a:pt x="27154" y="69843"/>
                    <a:pt x="26759" y="68921"/>
                    <a:pt x="26179" y="68091"/>
                  </a:cubicBezTo>
                  <a:cubicBezTo>
                    <a:pt x="25123" y="66568"/>
                    <a:pt x="23240" y="65478"/>
                    <a:pt x="21367" y="65478"/>
                  </a:cubicBezTo>
                  <a:cubicBezTo>
                    <a:pt x="20770" y="65478"/>
                    <a:pt x="20173" y="65589"/>
                    <a:pt x="19605" y="65832"/>
                  </a:cubicBezTo>
                  <a:cubicBezTo>
                    <a:pt x="17323" y="66790"/>
                    <a:pt x="16661" y="69415"/>
                    <a:pt x="17619" y="71561"/>
                  </a:cubicBezTo>
                  <a:cubicBezTo>
                    <a:pt x="18560" y="73672"/>
                    <a:pt x="20581" y="74734"/>
                    <a:pt x="22761" y="74734"/>
                  </a:cubicBezTo>
                  <a:cubicBezTo>
                    <a:pt x="23174" y="74734"/>
                    <a:pt x="23592" y="74696"/>
                    <a:pt x="24011" y="74619"/>
                  </a:cubicBezTo>
                  <a:cubicBezTo>
                    <a:pt x="24740" y="74487"/>
                    <a:pt x="25417" y="74262"/>
                    <a:pt x="26052" y="73964"/>
                  </a:cubicBezTo>
                  <a:lnTo>
                    <a:pt x="26052" y="73964"/>
                  </a:lnTo>
                  <a:cubicBezTo>
                    <a:pt x="26168" y="75515"/>
                    <a:pt x="26117" y="77065"/>
                    <a:pt x="26133" y="78271"/>
                  </a:cubicBezTo>
                  <a:cubicBezTo>
                    <a:pt x="26270" y="86694"/>
                    <a:pt x="25494" y="95733"/>
                    <a:pt x="20861" y="103037"/>
                  </a:cubicBezTo>
                  <a:cubicBezTo>
                    <a:pt x="17042" y="109014"/>
                    <a:pt x="10525" y="113538"/>
                    <a:pt x="3368" y="113538"/>
                  </a:cubicBezTo>
                  <a:cubicBezTo>
                    <a:pt x="2654" y="113538"/>
                    <a:pt x="1933" y="113493"/>
                    <a:pt x="1208" y="113400"/>
                  </a:cubicBezTo>
                  <a:cubicBezTo>
                    <a:pt x="1159" y="113393"/>
                    <a:pt x="1112" y="113390"/>
                    <a:pt x="1067" y="113390"/>
                  </a:cubicBezTo>
                  <a:cubicBezTo>
                    <a:pt x="0" y="113390"/>
                    <a:pt x="47" y="115141"/>
                    <a:pt x="1208" y="115294"/>
                  </a:cubicBezTo>
                  <a:cubicBezTo>
                    <a:pt x="1972" y="115393"/>
                    <a:pt x="2733" y="115440"/>
                    <a:pt x="3489" y="115440"/>
                  </a:cubicBezTo>
                  <a:cubicBezTo>
                    <a:pt x="9220" y="115440"/>
                    <a:pt x="14665" y="112708"/>
                    <a:pt x="18738" y="108675"/>
                  </a:cubicBezTo>
                  <a:cubicBezTo>
                    <a:pt x="23919" y="103516"/>
                    <a:pt x="26476" y="96509"/>
                    <a:pt x="27457" y="89365"/>
                  </a:cubicBezTo>
                  <a:cubicBezTo>
                    <a:pt x="27982" y="85690"/>
                    <a:pt x="28096" y="81992"/>
                    <a:pt x="28028" y="78271"/>
                  </a:cubicBezTo>
                  <a:cubicBezTo>
                    <a:pt x="28004" y="76566"/>
                    <a:pt x="28047" y="74693"/>
                    <a:pt x="27824" y="72885"/>
                  </a:cubicBezTo>
                  <a:lnTo>
                    <a:pt x="27824" y="72885"/>
                  </a:lnTo>
                  <a:cubicBezTo>
                    <a:pt x="29402" y="71696"/>
                    <a:pt x="30709" y="70091"/>
                    <a:pt x="31954" y="68525"/>
                  </a:cubicBezTo>
                  <a:cubicBezTo>
                    <a:pt x="36747" y="62454"/>
                    <a:pt x="42339" y="57067"/>
                    <a:pt x="48685" y="52639"/>
                  </a:cubicBezTo>
                  <a:cubicBezTo>
                    <a:pt x="51789" y="50448"/>
                    <a:pt x="55076" y="48507"/>
                    <a:pt x="58454" y="46795"/>
                  </a:cubicBezTo>
                  <a:cubicBezTo>
                    <a:pt x="61325" y="45351"/>
                    <a:pt x="64704" y="43567"/>
                    <a:pt x="68060" y="43446"/>
                  </a:cubicBezTo>
                  <a:lnTo>
                    <a:pt x="68060" y="43446"/>
                  </a:lnTo>
                  <a:cubicBezTo>
                    <a:pt x="67156" y="45019"/>
                    <a:pt x="66589" y="46750"/>
                    <a:pt x="66808" y="48621"/>
                  </a:cubicBezTo>
                  <a:cubicBezTo>
                    <a:pt x="67059" y="50904"/>
                    <a:pt x="68429" y="53278"/>
                    <a:pt x="70757" y="53917"/>
                  </a:cubicBezTo>
                  <a:cubicBezTo>
                    <a:pt x="71144" y="54022"/>
                    <a:pt x="71527" y="54072"/>
                    <a:pt x="71901" y="54072"/>
                  </a:cubicBezTo>
                  <a:cubicBezTo>
                    <a:pt x="73799" y="54072"/>
                    <a:pt x="75472" y="52799"/>
                    <a:pt x="76349" y="51064"/>
                  </a:cubicBezTo>
                  <a:cubicBezTo>
                    <a:pt x="77536" y="48713"/>
                    <a:pt x="76988" y="46042"/>
                    <a:pt x="75185" y="44171"/>
                  </a:cubicBezTo>
                  <a:cubicBezTo>
                    <a:pt x="74044" y="42987"/>
                    <a:pt x="72757" y="42266"/>
                    <a:pt x="71390" y="41890"/>
                  </a:cubicBezTo>
                  <a:lnTo>
                    <a:pt x="71390" y="41890"/>
                  </a:lnTo>
                  <a:cubicBezTo>
                    <a:pt x="73251" y="39485"/>
                    <a:pt x="75493" y="37309"/>
                    <a:pt x="77171" y="34767"/>
                  </a:cubicBezTo>
                  <a:cubicBezTo>
                    <a:pt x="79339" y="31503"/>
                    <a:pt x="81097" y="27942"/>
                    <a:pt x="82398" y="24244"/>
                  </a:cubicBezTo>
                  <a:cubicBezTo>
                    <a:pt x="85068" y="16689"/>
                    <a:pt x="85776" y="8609"/>
                    <a:pt x="84566" y="688"/>
                  </a:cubicBezTo>
                  <a:cubicBezTo>
                    <a:pt x="84493" y="207"/>
                    <a:pt x="84158" y="1"/>
                    <a:pt x="837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9"/>
            <p:cNvSpPr/>
            <p:nvPr/>
          </p:nvSpPr>
          <p:spPr>
            <a:xfrm>
              <a:off x="3828250" y="4498575"/>
              <a:ext cx="134125" cy="142700"/>
            </a:xfrm>
            <a:custGeom>
              <a:avLst/>
              <a:gdLst/>
              <a:ahLst/>
              <a:cxnLst/>
              <a:rect l="l" t="t" r="r" b="b"/>
              <a:pathLst>
                <a:path w="5365" h="5708" extrusionOk="0">
                  <a:moveTo>
                    <a:pt x="2648" y="1"/>
                  </a:moveTo>
                  <a:lnTo>
                    <a:pt x="0" y="1872"/>
                  </a:lnTo>
                  <a:lnTo>
                    <a:pt x="2694" y="5707"/>
                  </a:lnTo>
                  <a:lnTo>
                    <a:pt x="5364" y="3835"/>
                  </a:lnTo>
                  <a:lnTo>
                    <a:pt x="264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9"/>
            <p:cNvSpPr/>
            <p:nvPr/>
          </p:nvSpPr>
          <p:spPr>
            <a:xfrm>
              <a:off x="3877325" y="4594450"/>
              <a:ext cx="394325" cy="476850"/>
            </a:xfrm>
            <a:custGeom>
              <a:avLst/>
              <a:gdLst/>
              <a:ahLst/>
              <a:cxnLst/>
              <a:rect l="l" t="t" r="r" b="b"/>
              <a:pathLst>
                <a:path w="15773" h="19074" extrusionOk="0">
                  <a:moveTo>
                    <a:pt x="3401" y="0"/>
                  </a:moveTo>
                  <a:lnTo>
                    <a:pt x="731" y="1872"/>
                  </a:lnTo>
                  <a:cubicBezTo>
                    <a:pt x="731" y="1872"/>
                    <a:pt x="0" y="16800"/>
                    <a:pt x="14289" y="19060"/>
                  </a:cubicBezTo>
                  <a:cubicBezTo>
                    <a:pt x="14353" y="19069"/>
                    <a:pt x="14417" y="19074"/>
                    <a:pt x="14480" y="19074"/>
                  </a:cubicBezTo>
                  <a:cubicBezTo>
                    <a:pt x="15178" y="19074"/>
                    <a:pt x="15772" y="18514"/>
                    <a:pt x="15772" y="17781"/>
                  </a:cubicBezTo>
                  <a:cubicBezTo>
                    <a:pt x="15772" y="13901"/>
                    <a:pt x="14882" y="3264"/>
                    <a:pt x="34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9"/>
            <p:cNvSpPr/>
            <p:nvPr/>
          </p:nvSpPr>
          <p:spPr>
            <a:xfrm>
              <a:off x="3912225" y="4571125"/>
              <a:ext cx="388525" cy="525225"/>
            </a:xfrm>
            <a:custGeom>
              <a:avLst/>
              <a:gdLst/>
              <a:ahLst/>
              <a:cxnLst/>
              <a:rect l="l" t="t" r="r" b="b"/>
              <a:pathLst>
                <a:path w="15541" h="21009" extrusionOk="0">
                  <a:moveTo>
                    <a:pt x="1209" y="1"/>
                  </a:moveTo>
                  <a:cubicBezTo>
                    <a:pt x="298" y="1"/>
                    <a:pt x="1" y="1524"/>
                    <a:pt x="1024" y="1892"/>
                  </a:cubicBezTo>
                  <a:cubicBezTo>
                    <a:pt x="8693" y="4700"/>
                    <a:pt x="13623" y="11935"/>
                    <a:pt x="13578" y="20084"/>
                  </a:cubicBezTo>
                  <a:cubicBezTo>
                    <a:pt x="13566" y="20700"/>
                    <a:pt x="14040" y="21008"/>
                    <a:pt x="14516" y="21008"/>
                  </a:cubicBezTo>
                  <a:cubicBezTo>
                    <a:pt x="14993" y="21008"/>
                    <a:pt x="15472" y="20700"/>
                    <a:pt x="15472" y="20084"/>
                  </a:cubicBezTo>
                  <a:cubicBezTo>
                    <a:pt x="15541" y="11045"/>
                    <a:pt x="9994" y="3147"/>
                    <a:pt x="1549" y="66"/>
                  </a:cubicBezTo>
                  <a:cubicBezTo>
                    <a:pt x="1428" y="21"/>
                    <a:pt x="1314" y="1"/>
                    <a:pt x="1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9"/>
            <p:cNvSpPr/>
            <p:nvPr/>
          </p:nvSpPr>
          <p:spPr>
            <a:xfrm>
              <a:off x="3917275" y="4681975"/>
              <a:ext cx="130925" cy="244075"/>
            </a:xfrm>
            <a:custGeom>
              <a:avLst/>
              <a:gdLst/>
              <a:ahLst/>
              <a:cxnLst/>
              <a:rect l="l" t="t" r="r" b="b"/>
              <a:pathLst>
                <a:path w="5237" h="9763" extrusionOk="0">
                  <a:moveTo>
                    <a:pt x="744" y="0"/>
                  </a:moveTo>
                  <a:cubicBezTo>
                    <a:pt x="355" y="0"/>
                    <a:pt x="0" y="246"/>
                    <a:pt x="68" y="745"/>
                  </a:cubicBezTo>
                  <a:cubicBezTo>
                    <a:pt x="456" y="4009"/>
                    <a:pt x="1666" y="6908"/>
                    <a:pt x="3675" y="9487"/>
                  </a:cubicBezTo>
                  <a:cubicBezTo>
                    <a:pt x="3825" y="9681"/>
                    <a:pt x="4003" y="9762"/>
                    <a:pt x="4178" y="9762"/>
                  </a:cubicBezTo>
                  <a:cubicBezTo>
                    <a:pt x="4723" y="9762"/>
                    <a:pt x="5237" y="8979"/>
                    <a:pt x="4770" y="8391"/>
                  </a:cubicBezTo>
                  <a:cubicBezTo>
                    <a:pt x="3036" y="6155"/>
                    <a:pt x="1963" y="3552"/>
                    <a:pt x="1621" y="745"/>
                  </a:cubicBezTo>
                  <a:cubicBezTo>
                    <a:pt x="1563" y="251"/>
                    <a:pt x="1136" y="0"/>
                    <a:pt x="7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9"/>
            <p:cNvSpPr/>
            <p:nvPr/>
          </p:nvSpPr>
          <p:spPr>
            <a:xfrm>
              <a:off x="4031375" y="4920275"/>
              <a:ext cx="50250" cy="38825"/>
            </a:xfrm>
            <a:custGeom>
              <a:avLst/>
              <a:gdLst/>
              <a:ahLst/>
              <a:cxnLst/>
              <a:rect l="l" t="t" r="r" b="b"/>
              <a:pathLst>
                <a:path w="2010" h="1553" extrusionOk="0">
                  <a:moveTo>
                    <a:pt x="1005" y="1"/>
                  </a:moveTo>
                  <a:cubicBezTo>
                    <a:pt x="1" y="1"/>
                    <a:pt x="1" y="1553"/>
                    <a:pt x="1005" y="1553"/>
                  </a:cubicBezTo>
                  <a:cubicBezTo>
                    <a:pt x="2010" y="1553"/>
                    <a:pt x="2010" y="1"/>
                    <a:pt x="10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9"/>
            <p:cNvSpPr/>
            <p:nvPr/>
          </p:nvSpPr>
          <p:spPr>
            <a:xfrm>
              <a:off x="4191175" y="3900000"/>
              <a:ext cx="134125" cy="107300"/>
            </a:xfrm>
            <a:custGeom>
              <a:avLst/>
              <a:gdLst/>
              <a:ahLst/>
              <a:cxnLst/>
              <a:rect l="l" t="t" r="r" b="b"/>
              <a:pathLst>
                <a:path w="5365" h="4292" extrusionOk="0">
                  <a:moveTo>
                    <a:pt x="776" y="0"/>
                  </a:moveTo>
                  <a:lnTo>
                    <a:pt x="0" y="3150"/>
                  </a:lnTo>
                  <a:lnTo>
                    <a:pt x="4565" y="4291"/>
                  </a:lnTo>
                  <a:lnTo>
                    <a:pt x="5364" y="1141"/>
                  </a:lnTo>
                  <a:lnTo>
                    <a:pt x="7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9"/>
            <p:cNvSpPr/>
            <p:nvPr/>
          </p:nvSpPr>
          <p:spPr>
            <a:xfrm>
              <a:off x="4305300" y="3885550"/>
              <a:ext cx="557525" cy="289075"/>
            </a:xfrm>
            <a:custGeom>
              <a:avLst/>
              <a:gdLst/>
              <a:ahLst/>
              <a:cxnLst/>
              <a:rect l="l" t="t" r="r" b="b"/>
              <a:pathLst>
                <a:path w="22301" h="11563" extrusionOk="0">
                  <a:moveTo>
                    <a:pt x="8059" y="0"/>
                  </a:moveTo>
                  <a:cubicBezTo>
                    <a:pt x="5842" y="0"/>
                    <a:pt x="3413" y="492"/>
                    <a:pt x="799" y="1719"/>
                  </a:cubicBezTo>
                  <a:lnTo>
                    <a:pt x="0" y="4869"/>
                  </a:lnTo>
                  <a:cubicBezTo>
                    <a:pt x="0" y="4869"/>
                    <a:pt x="5251" y="11562"/>
                    <a:pt x="13104" y="11562"/>
                  </a:cubicBezTo>
                  <a:cubicBezTo>
                    <a:pt x="15658" y="11562"/>
                    <a:pt x="18488" y="10854"/>
                    <a:pt x="21502" y="8978"/>
                  </a:cubicBezTo>
                  <a:cubicBezTo>
                    <a:pt x="22164" y="8544"/>
                    <a:pt x="22300" y="7631"/>
                    <a:pt x="21775" y="7038"/>
                  </a:cubicBezTo>
                  <a:cubicBezTo>
                    <a:pt x="19855" y="4823"/>
                    <a:pt x="14998" y="0"/>
                    <a:pt x="80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9"/>
            <p:cNvSpPr/>
            <p:nvPr/>
          </p:nvSpPr>
          <p:spPr>
            <a:xfrm>
              <a:off x="4269975" y="3890675"/>
              <a:ext cx="621225" cy="241375"/>
            </a:xfrm>
            <a:custGeom>
              <a:avLst/>
              <a:gdLst/>
              <a:ahLst/>
              <a:cxnLst/>
              <a:rect l="l" t="t" r="r" b="b"/>
              <a:pathLst>
                <a:path w="24849" h="9655" extrusionOk="0">
                  <a:moveTo>
                    <a:pt x="8675" y="0"/>
                  </a:moveTo>
                  <a:cubicBezTo>
                    <a:pt x="6110" y="0"/>
                    <a:pt x="3499" y="516"/>
                    <a:pt x="979" y="1583"/>
                  </a:cubicBezTo>
                  <a:cubicBezTo>
                    <a:pt x="1" y="2002"/>
                    <a:pt x="612" y="3313"/>
                    <a:pt x="1530" y="3313"/>
                  </a:cubicBezTo>
                  <a:cubicBezTo>
                    <a:pt x="1661" y="3313"/>
                    <a:pt x="1798" y="3286"/>
                    <a:pt x="1938" y="3226"/>
                  </a:cubicBezTo>
                  <a:cubicBezTo>
                    <a:pt x="4113" y="2305"/>
                    <a:pt x="6386" y="1863"/>
                    <a:pt x="8630" y="1863"/>
                  </a:cubicBezTo>
                  <a:cubicBezTo>
                    <a:pt x="14111" y="1863"/>
                    <a:pt x="19422" y="4500"/>
                    <a:pt x="22709" y="9229"/>
                  </a:cubicBezTo>
                  <a:cubicBezTo>
                    <a:pt x="22921" y="9530"/>
                    <a:pt x="23217" y="9655"/>
                    <a:pt x="23509" y="9655"/>
                  </a:cubicBezTo>
                  <a:cubicBezTo>
                    <a:pt x="24191" y="9655"/>
                    <a:pt x="24848" y="8974"/>
                    <a:pt x="24353" y="8271"/>
                  </a:cubicBezTo>
                  <a:cubicBezTo>
                    <a:pt x="20624" y="2919"/>
                    <a:pt x="14780" y="0"/>
                    <a:pt x="86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9"/>
            <p:cNvSpPr/>
            <p:nvPr/>
          </p:nvSpPr>
          <p:spPr>
            <a:xfrm>
              <a:off x="4348075" y="4005000"/>
              <a:ext cx="254850" cy="137925"/>
            </a:xfrm>
            <a:custGeom>
              <a:avLst/>
              <a:gdLst/>
              <a:ahLst/>
              <a:cxnLst/>
              <a:rect l="l" t="t" r="r" b="b"/>
              <a:pathLst>
                <a:path w="10194" h="5517" extrusionOk="0">
                  <a:moveTo>
                    <a:pt x="1172" y="1"/>
                  </a:moveTo>
                  <a:cubicBezTo>
                    <a:pt x="547" y="1"/>
                    <a:pt x="0" y="788"/>
                    <a:pt x="572" y="1324"/>
                  </a:cubicBezTo>
                  <a:cubicBezTo>
                    <a:pt x="2946" y="3447"/>
                    <a:pt x="5730" y="4885"/>
                    <a:pt x="8857" y="5501"/>
                  </a:cubicBezTo>
                  <a:cubicBezTo>
                    <a:pt x="8913" y="5511"/>
                    <a:pt x="8967" y="5516"/>
                    <a:pt x="9019" y="5516"/>
                  </a:cubicBezTo>
                  <a:cubicBezTo>
                    <a:pt x="9881" y="5516"/>
                    <a:pt x="10194" y="4167"/>
                    <a:pt x="9268" y="3994"/>
                  </a:cubicBezTo>
                  <a:cubicBezTo>
                    <a:pt x="6392" y="3424"/>
                    <a:pt x="3859" y="2168"/>
                    <a:pt x="1690" y="205"/>
                  </a:cubicBezTo>
                  <a:cubicBezTo>
                    <a:pt x="1526" y="61"/>
                    <a:pt x="1346" y="1"/>
                    <a:pt x="11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9"/>
            <p:cNvSpPr/>
            <p:nvPr/>
          </p:nvSpPr>
          <p:spPr>
            <a:xfrm>
              <a:off x="4596875" y="4107700"/>
              <a:ext cx="50825" cy="38825"/>
            </a:xfrm>
            <a:custGeom>
              <a:avLst/>
              <a:gdLst/>
              <a:ahLst/>
              <a:cxnLst/>
              <a:rect l="l" t="t" r="r" b="b"/>
              <a:pathLst>
                <a:path w="2033" h="1553" extrusionOk="0">
                  <a:moveTo>
                    <a:pt x="1028" y="0"/>
                  </a:moveTo>
                  <a:cubicBezTo>
                    <a:pt x="1" y="0"/>
                    <a:pt x="1" y="1553"/>
                    <a:pt x="1028" y="1553"/>
                  </a:cubicBezTo>
                  <a:cubicBezTo>
                    <a:pt x="2032" y="1553"/>
                    <a:pt x="2032" y="0"/>
                    <a:pt x="10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9"/>
            <p:cNvSpPr/>
            <p:nvPr/>
          </p:nvSpPr>
          <p:spPr>
            <a:xfrm>
              <a:off x="4757800" y="2957300"/>
              <a:ext cx="135275" cy="143250"/>
            </a:xfrm>
            <a:custGeom>
              <a:avLst/>
              <a:gdLst/>
              <a:ahLst/>
              <a:cxnLst/>
              <a:rect l="l" t="t" r="r" b="b"/>
              <a:pathLst>
                <a:path w="5411" h="5730" extrusionOk="0">
                  <a:moveTo>
                    <a:pt x="2603" y="1"/>
                  </a:moveTo>
                  <a:lnTo>
                    <a:pt x="1" y="1941"/>
                  </a:lnTo>
                  <a:lnTo>
                    <a:pt x="2785" y="5730"/>
                  </a:lnTo>
                  <a:lnTo>
                    <a:pt x="5410" y="3790"/>
                  </a:lnTo>
                  <a:lnTo>
                    <a:pt x="260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9"/>
            <p:cNvSpPr/>
            <p:nvPr/>
          </p:nvSpPr>
          <p:spPr>
            <a:xfrm>
              <a:off x="4817150" y="3052025"/>
              <a:ext cx="396000" cy="470000"/>
            </a:xfrm>
            <a:custGeom>
              <a:avLst/>
              <a:gdLst/>
              <a:ahLst/>
              <a:cxnLst/>
              <a:rect l="l" t="t" r="r" b="b"/>
              <a:pathLst>
                <a:path w="15840" h="18800" extrusionOk="0">
                  <a:moveTo>
                    <a:pt x="3036" y="1"/>
                  </a:moveTo>
                  <a:lnTo>
                    <a:pt x="411" y="1941"/>
                  </a:lnTo>
                  <a:cubicBezTo>
                    <a:pt x="411" y="1941"/>
                    <a:pt x="0" y="16869"/>
                    <a:pt x="14358" y="18786"/>
                  </a:cubicBezTo>
                  <a:cubicBezTo>
                    <a:pt x="14420" y="18795"/>
                    <a:pt x="14482" y="18800"/>
                    <a:pt x="14543" y="18800"/>
                  </a:cubicBezTo>
                  <a:cubicBezTo>
                    <a:pt x="15243" y="18800"/>
                    <a:pt x="15839" y="18219"/>
                    <a:pt x="15818" y="17485"/>
                  </a:cubicBezTo>
                  <a:cubicBezTo>
                    <a:pt x="15704" y="13605"/>
                    <a:pt x="14586" y="2991"/>
                    <a:pt x="30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9"/>
            <p:cNvSpPr/>
            <p:nvPr/>
          </p:nvSpPr>
          <p:spPr>
            <a:xfrm>
              <a:off x="4832650" y="3035700"/>
              <a:ext cx="407925" cy="514950"/>
            </a:xfrm>
            <a:custGeom>
              <a:avLst/>
              <a:gdLst/>
              <a:ahLst/>
              <a:cxnLst/>
              <a:rect l="l" t="t" r="r" b="b"/>
              <a:pathLst>
                <a:path w="16317" h="20598" extrusionOk="0">
                  <a:moveTo>
                    <a:pt x="1324" y="0"/>
                  </a:moveTo>
                  <a:cubicBezTo>
                    <a:pt x="338" y="0"/>
                    <a:pt x="0" y="1569"/>
                    <a:pt x="1092" y="1863"/>
                  </a:cubicBezTo>
                  <a:cubicBezTo>
                    <a:pt x="9150" y="4009"/>
                    <a:pt x="14354" y="11382"/>
                    <a:pt x="13783" y="19690"/>
                  </a:cubicBezTo>
                  <a:cubicBezTo>
                    <a:pt x="13738" y="20295"/>
                    <a:pt x="14188" y="20597"/>
                    <a:pt x="14662" y="20597"/>
                  </a:cubicBezTo>
                  <a:cubicBezTo>
                    <a:pt x="15136" y="20597"/>
                    <a:pt x="15632" y="20295"/>
                    <a:pt x="15678" y="19690"/>
                  </a:cubicBezTo>
                  <a:cubicBezTo>
                    <a:pt x="16317" y="10560"/>
                    <a:pt x="10428" y="2366"/>
                    <a:pt x="1594" y="37"/>
                  </a:cubicBezTo>
                  <a:cubicBezTo>
                    <a:pt x="1500" y="12"/>
                    <a:pt x="1409" y="0"/>
                    <a:pt x="1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9"/>
            <p:cNvSpPr/>
            <p:nvPr/>
          </p:nvSpPr>
          <p:spPr>
            <a:xfrm>
              <a:off x="4850475" y="3139025"/>
              <a:ext cx="135925" cy="243125"/>
            </a:xfrm>
            <a:custGeom>
              <a:avLst/>
              <a:gdLst/>
              <a:ahLst/>
              <a:cxnLst/>
              <a:rect l="l" t="t" r="r" b="b"/>
              <a:pathLst>
                <a:path w="5437" h="9725" extrusionOk="0">
                  <a:moveTo>
                    <a:pt x="965" y="0"/>
                  </a:moveTo>
                  <a:cubicBezTo>
                    <a:pt x="514" y="0"/>
                    <a:pt x="0" y="390"/>
                    <a:pt x="83" y="995"/>
                  </a:cubicBezTo>
                  <a:cubicBezTo>
                    <a:pt x="539" y="4144"/>
                    <a:pt x="1840" y="6975"/>
                    <a:pt x="3849" y="9463"/>
                  </a:cubicBezTo>
                  <a:cubicBezTo>
                    <a:pt x="4001" y="9648"/>
                    <a:pt x="4179" y="9725"/>
                    <a:pt x="4354" y="9725"/>
                  </a:cubicBezTo>
                  <a:cubicBezTo>
                    <a:pt x="4913" y="9725"/>
                    <a:pt x="5437" y="8935"/>
                    <a:pt x="4967" y="8344"/>
                  </a:cubicBezTo>
                  <a:cubicBezTo>
                    <a:pt x="3118" y="6085"/>
                    <a:pt x="2000" y="3460"/>
                    <a:pt x="1589" y="561"/>
                  </a:cubicBezTo>
                  <a:cubicBezTo>
                    <a:pt x="1535" y="170"/>
                    <a:pt x="1263" y="0"/>
                    <a:pt x="965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9"/>
            <p:cNvSpPr/>
            <p:nvPr/>
          </p:nvSpPr>
          <p:spPr>
            <a:xfrm>
              <a:off x="4970075" y="3375000"/>
              <a:ext cx="50250" cy="39400"/>
            </a:xfrm>
            <a:custGeom>
              <a:avLst/>
              <a:gdLst/>
              <a:ahLst/>
              <a:cxnLst/>
              <a:rect l="l" t="t" r="r" b="b"/>
              <a:pathLst>
                <a:path w="2010" h="1576" extrusionOk="0">
                  <a:moveTo>
                    <a:pt x="1005" y="1"/>
                  </a:moveTo>
                  <a:cubicBezTo>
                    <a:pt x="1" y="1"/>
                    <a:pt x="1" y="1576"/>
                    <a:pt x="1005" y="1576"/>
                  </a:cubicBezTo>
                  <a:cubicBezTo>
                    <a:pt x="2009" y="1576"/>
                    <a:pt x="2009" y="1"/>
                    <a:pt x="1005" y="1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19"/>
          <p:cNvGrpSpPr/>
          <p:nvPr/>
        </p:nvGrpSpPr>
        <p:grpSpPr>
          <a:xfrm rot="-1461756" flipH="1">
            <a:off x="7794194" y="4567731"/>
            <a:ext cx="345866" cy="315803"/>
            <a:chOff x="7898886" y="4124026"/>
            <a:chExt cx="525113" cy="479469"/>
          </a:xfrm>
        </p:grpSpPr>
        <p:sp>
          <p:nvSpPr>
            <p:cNvPr id="485" name="Google Shape;485;p19"/>
            <p:cNvSpPr/>
            <p:nvPr/>
          </p:nvSpPr>
          <p:spPr>
            <a:xfrm rot="-686089">
              <a:off x="8099038" y="4147996"/>
              <a:ext cx="285014" cy="431530"/>
            </a:xfrm>
            <a:custGeom>
              <a:avLst/>
              <a:gdLst/>
              <a:ahLst/>
              <a:cxnLst/>
              <a:rect l="l" t="t" r="r" b="b"/>
              <a:pathLst>
                <a:path w="8923" h="13510" extrusionOk="0">
                  <a:moveTo>
                    <a:pt x="4662" y="1"/>
                  </a:moveTo>
                  <a:cubicBezTo>
                    <a:pt x="4161" y="2758"/>
                    <a:pt x="3309" y="6016"/>
                    <a:pt x="0" y="6592"/>
                  </a:cubicBezTo>
                  <a:cubicBezTo>
                    <a:pt x="2757" y="7820"/>
                    <a:pt x="3910" y="10702"/>
                    <a:pt x="4161" y="13509"/>
                  </a:cubicBezTo>
                  <a:cubicBezTo>
                    <a:pt x="4662" y="10753"/>
                    <a:pt x="5815" y="7920"/>
                    <a:pt x="8923" y="7068"/>
                  </a:cubicBezTo>
                  <a:cubicBezTo>
                    <a:pt x="5589" y="5915"/>
                    <a:pt x="5439" y="3760"/>
                    <a:pt x="46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9"/>
            <p:cNvSpPr/>
            <p:nvPr/>
          </p:nvSpPr>
          <p:spPr>
            <a:xfrm rot="-686089">
              <a:off x="7903763" y="4537723"/>
              <a:ext cx="86050" cy="57814"/>
            </a:xfrm>
            <a:custGeom>
              <a:avLst/>
              <a:gdLst/>
              <a:ahLst/>
              <a:cxnLst/>
              <a:rect l="l" t="t" r="r" b="b"/>
              <a:pathLst>
                <a:path w="2694" h="1810" extrusionOk="0">
                  <a:moveTo>
                    <a:pt x="1275" y="1"/>
                  </a:moveTo>
                  <a:cubicBezTo>
                    <a:pt x="153" y="1"/>
                    <a:pt x="1" y="1809"/>
                    <a:pt x="1466" y="1809"/>
                  </a:cubicBezTo>
                  <a:cubicBezTo>
                    <a:pt x="2569" y="1809"/>
                    <a:pt x="2694" y="30"/>
                    <a:pt x="1366" y="5"/>
                  </a:cubicBezTo>
                  <a:cubicBezTo>
                    <a:pt x="1335" y="2"/>
                    <a:pt x="1305" y="1"/>
                    <a:pt x="12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7" name="Google Shape;487;p19"/>
          <p:cNvGrpSpPr/>
          <p:nvPr/>
        </p:nvGrpSpPr>
        <p:grpSpPr>
          <a:xfrm flipH="1">
            <a:off x="186539" y="463595"/>
            <a:ext cx="493642" cy="528561"/>
            <a:chOff x="7696154" y="463595"/>
            <a:chExt cx="493642" cy="528561"/>
          </a:xfrm>
        </p:grpSpPr>
        <p:sp>
          <p:nvSpPr>
            <p:cNvPr id="488" name="Google Shape;488;p19"/>
            <p:cNvSpPr/>
            <p:nvPr/>
          </p:nvSpPr>
          <p:spPr>
            <a:xfrm rot="-686089">
              <a:off x="8032136" y="537952"/>
              <a:ext cx="149199" cy="100296"/>
            </a:xfrm>
            <a:custGeom>
              <a:avLst/>
              <a:gdLst/>
              <a:ahLst/>
              <a:cxnLst/>
              <a:rect l="l" t="t" r="r" b="b"/>
              <a:pathLst>
                <a:path w="4671" h="3140" extrusionOk="0">
                  <a:moveTo>
                    <a:pt x="2205" y="0"/>
                  </a:moveTo>
                  <a:cubicBezTo>
                    <a:pt x="245" y="0"/>
                    <a:pt x="0" y="3140"/>
                    <a:pt x="2515" y="3140"/>
                  </a:cubicBezTo>
                  <a:cubicBezTo>
                    <a:pt x="4420" y="3140"/>
                    <a:pt x="4671" y="57"/>
                    <a:pt x="2365" y="7"/>
                  </a:cubicBezTo>
                  <a:cubicBezTo>
                    <a:pt x="2310" y="2"/>
                    <a:pt x="2257" y="0"/>
                    <a:pt x="22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9"/>
            <p:cNvSpPr/>
            <p:nvPr/>
          </p:nvSpPr>
          <p:spPr>
            <a:xfrm rot="-686054">
              <a:off x="7824220" y="470126"/>
              <a:ext cx="70641" cy="47495"/>
            </a:xfrm>
            <a:custGeom>
              <a:avLst/>
              <a:gdLst/>
              <a:ahLst/>
              <a:cxnLst/>
              <a:rect l="l" t="t" r="r" b="b"/>
              <a:pathLst>
                <a:path w="3512" h="2361" extrusionOk="0">
                  <a:moveTo>
                    <a:pt x="1668" y="0"/>
                  </a:moveTo>
                  <a:cubicBezTo>
                    <a:pt x="192" y="0"/>
                    <a:pt x="1" y="2361"/>
                    <a:pt x="1908" y="2361"/>
                  </a:cubicBezTo>
                  <a:cubicBezTo>
                    <a:pt x="3336" y="2361"/>
                    <a:pt x="3512" y="55"/>
                    <a:pt x="1782" y="5"/>
                  </a:cubicBezTo>
                  <a:cubicBezTo>
                    <a:pt x="1743" y="2"/>
                    <a:pt x="1705" y="0"/>
                    <a:pt x="16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9"/>
            <p:cNvSpPr/>
            <p:nvPr/>
          </p:nvSpPr>
          <p:spPr>
            <a:xfrm rot="-1571173">
              <a:off x="7740950" y="729674"/>
              <a:ext cx="158426" cy="239837"/>
            </a:xfrm>
            <a:custGeom>
              <a:avLst/>
              <a:gdLst/>
              <a:ahLst/>
              <a:cxnLst/>
              <a:rect l="l" t="t" r="r" b="b"/>
              <a:pathLst>
                <a:path w="8923" h="13510" extrusionOk="0">
                  <a:moveTo>
                    <a:pt x="4662" y="1"/>
                  </a:moveTo>
                  <a:cubicBezTo>
                    <a:pt x="4161" y="2758"/>
                    <a:pt x="3309" y="6016"/>
                    <a:pt x="0" y="6592"/>
                  </a:cubicBezTo>
                  <a:cubicBezTo>
                    <a:pt x="2757" y="7820"/>
                    <a:pt x="3910" y="10702"/>
                    <a:pt x="4161" y="13509"/>
                  </a:cubicBezTo>
                  <a:cubicBezTo>
                    <a:pt x="4662" y="10753"/>
                    <a:pt x="5815" y="7920"/>
                    <a:pt x="8923" y="7068"/>
                  </a:cubicBezTo>
                  <a:cubicBezTo>
                    <a:pt x="5589" y="5915"/>
                    <a:pt x="5439" y="3760"/>
                    <a:pt x="46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1" name="Google Shape;491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859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28"/>
          <p:cNvGrpSpPr/>
          <p:nvPr/>
        </p:nvGrpSpPr>
        <p:grpSpPr>
          <a:xfrm>
            <a:off x="3709915" y="318648"/>
            <a:ext cx="904827" cy="611139"/>
            <a:chOff x="3709915" y="318648"/>
            <a:chExt cx="904827" cy="611139"/>
          </a:xfrm>
        </p:grpSpPr>
        <p:grpSp>
          <p:nvGrpSpPr>
            <p:cNvPr id="796" name="Google Shape;796;p28"/>
            <p:cNvGrpSpPr/>
            <p:nvPr/>
          </p:nvGrpSpPr>
          <p:grpSpPr>
            <a:xfrm rot="-5400000" flipH="1">
              <a:off x="3955441" y="270486"/>
              <a:ext cx="611138" cy="707464"/>
              <a:chOff x="1667110" y="1547045"/>
              <a:chExt cx="1047905" cy="1213698"/>
            </a:xfrm>
          </p:grpSpPr>
          <p:grpSp>
            <p:nvGrpSpPr>
              <p:cNvPr id="797" name="Google Shape;797;p28"/>
              <p:cNvGrpSpPr/>
              <p:nvPr/>
            </p:nvGrpSpPr>
            <p:grpSpPr>
              <a:xfrm>
                <a:off x="1667110" y="1547045"/>
                <a:ext cx="1047905" cy="922064"/>
                <a:chOff x="1627300" y="2234250"/>
                <a:chExt cx="500050" cy="440000"/>
              </a:xfrm>
            </p:grpSpPr>
            <p:sp>
              <p:nvSpPr>
                <p:cNvPr id="798" name="Google Shape;798;p28"/>
                <p:cNvSpPr/>
                <p:nvPr/>
              </p:nvSpPr>
              <p:spPr>
                <a:xfrm rot="-4336066">
                  <a:off x="1769541" y="2297078"/>
                  <a:ext cx="189957" cy="290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9" name="Google Shape;799;p28"/>
                <p:cNvSpPr/>
                <p:nvPr/>
              </p:nvSpPr>
              <p:spPr>
                <a:xfrm>
                  <a:off x="2010350" y="2234250"/>
                  <a:ext cx="117000" cy="7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8" extrusionOk="0">
                      <a:moveTo>
                        <a:pt x="2235" y="0"/>
                      </a:moveTo>
                      <a:cubicBezTo>
                        <a:pt x="256" y="0"/>
                        <a:pt x="1" y="3138"/>
                        <a:pt x="2524" y="3138"/>
                      </a:cubicBezTo>
                      <a:cubicBezTo>
                        <a:pt x="4429" y="3138"/>
                        <a:pt x="4680" y="80"/>
                        <a:pt x="2374" y="5"/>
                      </a:cubicBezTo>
                      <a:cubicBezTo>
                        <a:pt x="2327" y="2"/>
                        <a:pt x="2281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0" name="Google Shape;800;p28"/>
                <p:cNvSpPr/>
                <p:nvPr/>
              </p:nvSpPr>
              <p:spPr>
                <a:xfrm>
                  <a:off x="1627300" y="2615200"/>
                  <a:ext cx="87775" cy="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1" h="2362" extrusionOk="0">
                      <a:moveTo>
                        <a:pt x="1689" y="1"/>
                      </a:moveTo>
                      <a:cubicBezTo>
                        <a:pt x="191" y="1"/>
                        <a:pt x="0" y="2337"/>
                        <a:pt x="1907" y="2361"/>
                      </a:cubicBezTo>
                      <a:cubicBezTo>
                        <a:pt x="3335" y="2361"/>
                        <a:pt x="3511" y="55"/>
                        <a:pt x="1806" y="5"/>
                      </a:cubicBezTo>
                      <a:cubicBezTo>
                        <a:pt x="1766" y="2"/>
                        <a:pt x="1727" y="1"/>
                        <a:pt x="168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01" name="Google Shape;801;p28"/>
              <p:cNvSpPr/>
              <p:nvPr/>
            </p:nvSpPr>
            <p:spPr>
              <a:xfrm rot="-5567032">
                <a:off x="2009203" y="2471373"/>
                <a:ext cx="327224" cy="240224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2" name="Google Shape;802;p28"/>
            <p:cNvSpPr/>
            <p:nvPr/>
          </p:nvSpPr>
          <p:spPr>
            <a:xfrm rot="167132" flipH="1">
              <a:off x="3713209" y="323201"/>
              <a:ext cx="190766" cy="14008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3" name="Google Shape;803;p28"/>
          <p:cNvGrpSpPr/>
          <p:nvPr/>
        </p:nvGrpSpPr>
        <p:grpSpPr>
          <a:xfrm rot="5400000">
            <a:off x="3758078" y="4080486"/>
            <a:ext cx="611138" cy="707464"/>
            <a:chOff x="1667110" y="1547045"/>
            <a:chExt cx="1047905" cy="1213698"/>
          </a:xfrm>
        </p:grpSpPr>
        <p:grpSp>
          <p:nvGrpSpPr>
            <p:cNvPr id="804" name="Google Shape;804;p28"/>
            <p:cNvGrpSpPr/>
            <p:nvPr/>
          </p:nvGrpSpPr>
          <p:grpSpPr>
            <a:xfrm>
              <a:off x="1667110" y="1547045"/>
              <a:ext cx="1047905" cy="922064"/>
              <a:chOff x="1627300" y="2234250"/>
              <a:chExt cx="500050" cy="440000"/>
            </a:xfrm>
          </p:grpSpPr>
          <p:sp>
            <p:nvSpPr>
              <p:cNvPr id="805" name="Google Shape;805;p28"/>
              <p:cNvSpPr/>
              <p:nvPr/>
            </p:nvSpPr>
            <p:spPr>
              <a:xfrm rot="-4336066">
                <a:off x="1769541" y="2297078"/>
                <a:ext cx="189957" cy="290011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28"/>
              <p:cNvSpPr/>
              <p:nvPr/>
            </p:nvSpPr>
            <p:spPr>
              <a:xfrm>
                <a:off x="2010350" y="2234250"/>
                <a:ext cx="117000" cy="78450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28"/>
              <p:cNvSpPr/>
              <p:nvPr/>
            </p:nvSpPr>
            <p:spPr>
              <a:xfrm>
                <a:off x="1627300" y="2615200"/>
                <a:ext cx="87775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8" name="Google Shape;808;p28"/>
            <p:cNvSpPr/>
            <p:nvPr/>
          </p:nvSpPr>
          <p:spPr>
            <a:xfrm rot="-5567032">
              <a:off x="2009203" y="2471373"/>
              <a:ext cx="327224" cy="240224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9" name="Google Shape;809;p28"/>
          <p:cNvSpPr/>
          <p:nvPr/>
        </p:nvSpPr>
        <p:spPr>
          <a:xfrm rot="-167132">
            <a:off x="4420684" y="4133201"/>
            <a:ext cx="190766" cy="140085"/>
          </a:xfrm>
          <a:custGeom>
            <a:avLst/>
            <a:gdLst/>
            <a:ahLst/>
            <a:cxnLst/>
            <a:rect l="l" t="t" r="r" b="b"/>
            <a:pathLst>
              <a:path w="23033" h="16924" extrusionOk="0">
                <a:moveTo>
                  <a:pt x="18087" y="0"/>
                </a:moveTo>
                <a:cubicBezTo>
                  <a:pt x="15558" y="0"/>
                  <a:pt x="12757" y="2011"/>
                  <a:pt x="12181" y="4317"/>
                </a:cubicBezTo>
                <a:cubicBezTo>
                  <a:pt x="12181" y="4317"/>
                  <a:pt x="10883" y="321"/>
                  <a:pt x="6682" y="321"/>
                </a:cubicBezTo>
                <a:cubicBezTo>
                  <a:pt x="6249" y="321"/>
                  <a:pt x="5785" y="364"/>
                  <a:pt x="5289" y="457"/>
                </a:cubicBezTo>
                <a:cubicBezTo>
                  <a:pt x="0" y="1460"/>
                  <a:pt x="6492" y="11610"/>
                  <a:pt x="12381" y="16924"/>
                </a:cubicBezTo>
                <a:cubicBezTo>
                  <a:pt x="22381" y="8527"/>
                  <a:pt x="23033" y="2437"/>
                  <a:pt x="20251" y="608"/>
                </a:cubicBezTo>
                <a:cubicBezTo>
                  <a:pt x="19602" y="187"/>
                  <a:pt x="18857" y="0"/>
                  <a:pt x="180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0" name="Google Shape;810;p28"/>
          <p:cNvGrpSpPr/>
          <p:nvPr/>
        </p:nvGrpSpPr>
        <p:grpSpPr>
          <a:xfrm rot="-2700000">
            <a:off x="227298" y="533706"/>
            <a:ext cx="1662179" cy="1009867"/>
            <a:chOff x="4422200" y="1605489"/>
            <a:chExt cx="3671784" cy="2230815"/>
          </a:xfrm>
        </p:grpSpPr>
        <p:sp>
          <p:nvSpPr>
            <p:cNvPr id="811" name="Google Shape;811;p28"/>
            <p:cNvSpPr/>
            <p:nvPr/>
          </p:nvSpPr>
          <p:spPr>
            <a:xfrm>
              <a:off x="4422200" y="1605489"/>
              <a:ext cx="1800986" cy="1664339"/>
            </a:xfrm>
            <a:custGeom>
              <a:avLst/>
              <a:gdLst/>
              <a:ahLst/>
              <a:cxnLst/>
              <a:rect l="l" t="t" r="r" b="b"/>
              <a:pathLst>
                <a:path w="33635" h="31083" extrusionOk="0">
                  <a:moveTo>
                    <a:pt x="4965" y="0"/>
                  </a:moveTo>
                  <a:cubicBezTo>
                    <a:pt x="3984" y="0"/>
                    <a:pt x="3162" y="351"/>
                    <a:pt x="2632" y="1160"/>
                  </a:cubicBezTo>
                  <a:cubicBezTo>
                    <a:pt x="0" y="5095"/>
                    <a:pt x="6592" y="9832"/>
                    <a:pt x="11003" y="12238"/>
                  </a:cubicBezTo>
                  <a:cubicBezTo>
                    <a:pt x="10357" y="12170"/>
                    <a:pt x="9768" y="12138"/>
                    <a:pt x="9233" y="12138"/>
                  </a:cubicBezTo>
                  <a:cubicBezTo>
                    <a:pt x="38" y="12138"/>
                    <a:pt x="6883" y="21641"/>
                    <a:pt x="15060" y="21641"/>
                  </a:cubicBezTo>
                  <a:cubicBezTo>
                    <a:pt x="15170" y="21641"/>
                    <a:pt x="15279" y="21640"/>
                    <a:pt x="15389" y="21636"/>
                  </a:cubicBezTo>
                  <a:lnTo>
                    <a:pt x="15389" y="21636"/>
                  </a:lnTo>
                  <a:cubicBezTo>
                    <a:pt x="3991" y="26299"/>
                    <a:pt x="14561" y="31082"/>
                    <a:pt x="25308" y="31082"/>
                  </a:cubicBezTo>
                  <a:cubicBezTo>
                    <a:pt x="27558" y="31082"/>
                    <a:pt x="29815" y="30872"/>
                    <a:pt x="31880" y="30408"/>
                  </a:cubicBezTo>
                  <a:lnTo>
                    <a:pt x="33108" y="29105"/>
                  </a:lnTo>
                  <a:cubicBezTo>
                    <a:pt x="33108" y="22213"/>
                    <a:pt x="33635" y="8228"/>
                    <a:pt x="28948" y="7626"/>
                  </a:cubicBezTo>
                  <a:cubicBezTo>
                    <a:pt x="28713" y="7570"/>
                    <a:pt x="28493" y="7544"/>
                    <a:pt x="28286" y="7544"/>
                  </a:cubicBezTo>
                  <a:cubicBezTo>
                    <a:pt x="26075" y="7544"/>
                    <a:pt x="25306" y="10519"/>
                    <a:pt x="24161" y="12238"/>
                  </a:cubicBezTo>
                  <a:cubicBezTo>
                    <a:pt x="24620" y="7630"/>
                    <a:pt x="21345" y="2528"/>
                    <a:pt x="18500" y="2528"/>
                  </a:cubicBezTo>
                  <a:cubicBezTo>
                    <a:pt x="16996" y="2528"/>
                    <a:pt x="15613" y="3952"/>
                    <a:pt x="14963" y="7626"/>
                  </a:cubicBezTo>
                  <a:cubicBezTo>
                    <a:pt x="13173" y="3835"/>
                    <a:pt x="8207" y="0"/>
                    <a:pt x="49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4899939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1" y="0"/>
                  </a:moveTo>
                  <a:cubicBezTo>
                    <a:pt x="1" y="0"/>
                    <a:pt x="352" y="376"/>
                    <a:pt x="928" y="1028"/>
                  </a:cubicBezTo>
                  <a:cubicBezTo>
                    <a:pt x="1229" y="1354"/>
                    <a:pt x="1580" y="1730"/>
                    <a:pt x="2006" y="2181"/>
                  </a:cubicBezTo>
                  <a:cubicBezTo>
                    <a:pt x="2206" y="2431"/>
                    <a:pt x="2432" y="2657"/>
                    <a:pt x="2657" y="2907"/>
                  </a:cubicBezTo>
                  <a:cubicBezTo>
                    <a:pt x="2883" y="3158"/>
                    <a:pt x="3159" y="3409"/>
                    <a:pt x="3409" y="3684"/>
                  </a:cubicBezTo>
                  <a:cubicBezTo>
                    <a:pt x="4462" y="4762"/>
                    <a:pt x="5715" y="5990"/>
                    <a:pt x="7043" y="7319"/>
                  </a:cubicBezTo>
                  <a:cubicBezTo>
                    <a:pt x="7695" y="7970"/>
                    <a:pt x="8397" y="8647"/>
                    <a:pt x="9073" y="9374"/>
                  </a:cubicBezTo>
                  <a:cubicBezTo>
                    <a:pt x="9399" y="9725"/>
                    <a:pt x="9750" y="10075"/>
                    <a:pt x="10101" y="10451"/>
                  </a:cubicBezTo>
                  <a:lnTo>
                    <a:pt x="10602" y="11003"/>
                  </a:lnTo>
                  <a:lnTo>
                    <a:pt x="10878" y="11253"/>
                  </a:lnTo>
                  <a:lnTo>
                    <a:pt x="10928" y="11329"/>
                  </a:lnTo>
                  <a:lnTo>
                    <a:pt x="10953" y="11379"/>
                  </a:lnTo>
                  <a:lnTo>
                    <a:pt x="11078" y="11504"/>
                  </a:lnTo>
                  <a:cubicBezTo>
                    <a:pt x="12407" y="13058"/>
                    <a:pt x="13760" y="14537"/>
                    <a:pt x="14988" y="15940"/>
                  </a:cubicBezTo>
                  <a:cubicBezTo>
                    <a:pt x="15590" y="16642"/>
                    <a:pt x="16166" y="17319"/>
                    <a:pt x="16692" y="17970"/>
                  </a:cubicBezTo>
                  <a:cubicBezTo>
                    <a:pt x="17219" y="18622"/>
                    <a:pt x="17695" y="19248"/>
                    <a:pt x="18096" y="19850"/>
                  </a:cubicBezTo>
                  <a:cubicBezTo>
                    <a:pt x="18522" y="20426"/>
                    <a:pt x="18873" y="20978"/>
                    <a:pt x="19149" y="21454"/>
                  </a:cubicBezTo>
                  <a:cubicBezTo>
                    <a:pt x="19299" y="21705"/>
                    <a:pt x="19399" y="21930"/>
                    <a:pt x="19525" y="22156"/>
                  </a:cubicBezTo>
                  <a:cubicBezTo>
                    <a:pt x="19625" y="22356"/>
                    <a:pt x="19700" y="22532"/>
                    <a:pt x="19775" y="22707"/>
                  </a:cubicBezTo>
                  <a:cubicBezTo>
                    <a:pt x="19850" y="22857"/>
                    <a:pt x="19901" y="22983"/>
                    <a:pt x="19951" y="23133"/>
                  </a:cubicBezTo>
                  <a:cubicBezTo>
                    <a:pt x="20026" y="23284"/>
                    <a:pt x="20051" y="23434"/>
                    <a:pt x="20101" y="23534"/>
                  </a:cubicBezTo>
                  <a:cubicBezTo>
                    <a:pt x="20176" y="23760"/>
                    <a:pt x="20226" y="23885"/>
                    <a:pt x="20226" y="23885"/>
                  </a:cubicBezTo>
                  <a:lnTo>
                    <a:pt x="23309" y="22632"/>
                  </a:lnTo>
                  <a:cubicBezTo>
                    <a:pt x="23309" y="22632"/>
                    <a:pt x="23259" y="22507"/>
                    <a:pt x="23159" y="22306"/>
                  </a:cubicBezTo>
                  <a:cubicBezTo>
                    <a:pt x="23109" y="22206"/>
                    <a:pt x="23058" y="22055"/>
                    <a:pt x="22983" y="21905"/>
                  </a:cubicBezTo>
                  <a:cubicBezTo>
                    <a:pt x="22908" y="21755"/>
                    <a:pt x="22783" y="21529"/>
                    <a:pt x="22657" y="21304"/>
                  </a:cubicBezTo>
                  <a:cubicBezTo>
                    <a:pt x="22582" y="21178"/>
                    <a:pt x="22507" y="21053"/>
                    <a:pt x="22432" y="20928"/>
                  </a:cubicBezTo>
                  <a:cubicBezTo>
                    <a:pt x="22382" y="20802"/>
                    <a:pt x="22281" y="20702"/>
                    <a:pt x="22206" y="20577"/>
                  </a:cubicBezTo>
                  <a:cubicBezTo>
                    <a:pt x="22056" y="20351"/>
                    <a:pt x="21880" y="20075"/>
                    <a:pt x="21680" y="19800"/>
                  </a:cubicBezTo>
                  <a:cubicBezTo>
                    <a:pt x="21304" y="19273"/>
                    <a:pt x="20853" y="18697"/>
                    <a:pt x="20327" y="18096"/>
                  </a:cubicBezTo>
                  <a:cubicBezTo>
                    <a:pt x="19800" y="17519"/>
                    <a:pt x="19224" y="16892"/>
                    <a:pt x="18622" y="16266"/>
                  </a:cubicBezTo>
                  <a:cubicBezTo>
                    <a:pt x="17996" y="15639"/>
                    <a:pt x="17319" y="15013"/>
                    <a:pt x="16617" y="14361"/>
                  </a:cubicBezTo>
                  <a:cubicBezTo>
                    <a:pt x="15239" y="13058"/>
                    <a:pt x="13735" y="11730"/>
                    <a:pt x="12306" y="10376"/>
                  </a:cubicBezTo>
                  <a:lnTo>
                    <a:pt x="12156" y="10251"/>
                  </a:lnTo>
                  <a:lnTo>
                    <a:pt x="12056" y="10151"/>
                  </a:lnTo>
                  <a:lnTo>
                    <a:pt x="12006" y="10075"/>
                  </a:lnTo>
                  <a:lnTo>
                    <a:pt x="11705" y="9850"/>
                  </a:lnTo>
                  <a:lnTo>
                    <a:pt x="11129" y="9349"/>
                  </a:lnTo>
                  <a:cubicBezTo>
                    <a:pt x="10753" y="9023"/>
                    <a:pt x="10377" y="8697"/>
                    <a:pt x="10001" y="8396"/>
                  </a:cubicBezTo>
                  <a:cubicBezTo>
                    <a:pt x="9249" y="7745"/>
                    <a:pt x="8497" y="7118"/>
                    <a:pt x="7770" y="6542"/>
                  </a:cubicBezTo>
                  <a:cubicBezTo>
                    <a:pt x="6291" y="5364"/>
                    <a:pt x="4938" y="4236"/>
                    <a:pt x="3760" y="3308"/>
                  </a:cubicBezTo>
                  <a:cubicBezTo>
                    <a:pt x="3484" y="3058"/>
                    <a:pt x="3184" y="2832"/>
                    <a:pt x="2933" y="2607"/>
                  </a:cubicBezTo>
                  <a:cubicBezTo>
                    <a:pt x="2682" y="2381"/>
                    <a:pt x="2432" y="2181"/>
                    <a:pt x="2206" y="1980"/>
                  </a:cubicBezTo>
                  <a:cubicBezTo>
                    <a:pt x="1755" y="1554"/>
                    <a:pt x="1354" y="1203"/>
                    <a:pt x="1028" y="928"/>
                  </a:cubicBezTo>
                  <a:cubicBezTo>
                    <a:pt x="377" y="32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5458212" y="2008421"/>
              <a:ext cx="77908" cy="495291"/>
            </a:xfrm>
            <a:custGeom>
              <a:avLst/>
              <a:gdLst/>
              <a:ahLst/>
              <a:cxnLst/>
              <a:rect l="l" t="t" r="r" b="b"/>
              <a:pathLst>
                <a:path w="1455" h="9250" extrusionOk="0">
                  <a:moveTo>
                    <a:pt x="176" y="1"/>
                  </a:moveTo>
                  <a:cubicBezTo>
                    <a:pt x="176" y="1"/>
                    <a:pt x="151" y="577"/>
                    <a:pt x="101" y="1429"/>
                  </a:cubicBezTo>
                  <a:cubicBezTo>
                    <a:pt x="76" y="1881"/>
                    <a:pt x="51" y="2382"/>
                    <a:pt x="26" y="2933"/>
                  </a:cubicBezTo>
                  <a:cubicBezTo>
                    <a:pt x="26" y="3460"/>
                    <a:pt x="26" y="4036"/>
                    <a:pt x="1" y="4612"/>
                  </a:cubicBezTo>
                  <a:cubicBezTo>
                    <a:pt x="26" y="5214"/>
                    <a:pt x="26" y="5790"/>
                    <a:pt x="51" y="6342"/>
                  </a:cubicBezTo>
                  <a:cubicBezTo>
                    <a:pt x="51" y="6617"/>
                    <a:pt x="51" y="6868"/>
                    <a:pt x="76" y="7119"/>
                  </a:cubicBezTo>
                  <a:cubicBezTo>
                    <a:pt x="76" y="7369"/>
                    <a:pt x="101" y="7595"/>
                    <a:pt x="126" y="7820"/>
                  </a:cubicBezTo>
                  <a:cubicBezTo>
                    <a:pt x="176" y="8673"/>
                    <a:pt x="226" y="9249"/>
                    <a:pt x="226" y="9249"/>
                  </a:cubicBezTo>
                  <a:lnTo>
                    <a:pt x="1454" y="9099"/>
                  </a:lnTo>
                  <a:cubicBezTo>
                    <a:pt x="1454" y="9099"/>
                    <a:pt x="1329" y="8522"/>
                    <a:pt x="1154" y="7670"/>
                  </a:cubicBezTo>
                  <a:cubicBezTo>
                    <a:pt x="1129" y="7470"/>
                    <a:pt x="1078" y="7244"/>
                    <a:pt x="1028" y="6993"/>
                  </a:cubicBezTo>
                  <a:cubicBezTo>
                    <a:pt x="953" y="6743"/>
                    <a:pt x="928" y="6492"/>
                    <a:pt x="903" y="6242"/>
                  </a:cubicBezTo>
                  <a:cubicBezTo>
                    <a:pt x="803" y="5715"/>
                    <a:pt x="728" y="5139"/>
                    <a:pt x="627" y="4587"/>
                  </a:cubicBezTo>
                  <a:cubicBezTo>
                    <a:pt x="552" y="4011"/>
                    <a:pt x="502" y="3434"/>
                    <a:pt x="427" y="2908"/>
                  </a:cubicBezTo>
                  <a:cubicBezTo>
                    <a:pt x="352" y="2382"/>
                    <a:pt x="327" y="1881"/>
                    <a:pt x="302" y="1429"/>
                  </a:cubicBezTo>
                  <a:cubicBezTo>
                    <a:pt x="226" y="577"/>
                    <a:pt x="176" y="1"/>
                    <a:pt x="1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5834000" y="2378851"/>
              <a:ext cx="100718" cy="463004"/>
            </a:xfrm>
            <a:custGeom>
              <a:avLst/>
              <a:gdLst/>
              <a:ahLst/>
              <a:cxnLst/>
              <a:rect l="l" t="t" r="r" b="b"/>
              <a:pathLst>
                <a:path w="1881" h="8647" extrusionOk="0">
                  <a:moveTo>
                    <a:pt x="1830" y="0"/>
                  </a:moveTo>
                  <a:cubicBezTo>
                    <a:pt x="1830" y="0"/>
                    <a:pt x="1730" y="527"/>
                    <a:pt x="1579" y="1329"/>
                  </a:cubicBezTo>
                  <a:cubicBezTo>
                    <a:pt x="1504" y="1730"/>
                    <a:pt x="1429" y="2181"/>
                    <a:pt x="1329" y="2682"/>
                  </a:cubicBezTo>
                  <a:cubicBezTo>
                    <a:pt x="1253" y="3183"/>
                    <a:pt x="1153" y="3710"/>
                    <a:pt x="1028" y="4211"/>
                  </a:cubicBezTo>
                  <a:cubicBezTo>
                    <a:pt x="903" y="4737"/>
                    <a:pt x="802" y="5263"/>
                    <a:pt x="677" y="5740"/>
                  </a:cubicBezTo>
                  <a:cubicBezTo>
                    <a:pt x="552" y="6241"/>
                    <a:pt x="426" y="6692"/>
                    <a:pt x="326" y="7068"/>
                  </a:cubicBezTo>
                  <a:cubicBezTo>
                    <a:pt x="126" y="7845"/>
                    <a:pt x="0" y="8371"/>
                    <a:pt x="0" y="8371"/>
                  </a:cubicBezTo>
                  <a:lnTo>
                    <a:pt x="1654" y="8647"/>
                  </a:lnTo>
                  <a:cubicBezTo>
                    <a:pt x="1654" y="8647"/>
                    <a:pt x="1680" y="8095"/>
                    <a:pt x="1730" y="7293"/>
                  </a:cubicBezTo>
                  <a:cubicBezTo>
                    <a:pt x="1755" y="6892"/>
                    <a:pt x="1780" y="6416"/>
                    <a:pt x="1805" y="5915"/>
                  </a:cubicBezTo>
                  <a:cubicBezTo>
                    <a:pt x="1830" y="5414"/>
                    <a:pt x="1830" y="4862"/>
                    <a:pt x="1855" y="4311"/>
                  </a:cubicBezTo>
                  <a:cubicBezTo>
                    <a:pt x="1880" y="3785"/>
                    <a:pt x="1880" y="3233"/>
                    <a:pt x="1855" y="2732"/>
                  </a:cubicBezTo>
                  <a:cubicBezTo>
                    <a:pt x="1855" y="2231"/>
                    <a:pt x="1855" y="1755"/>
                    <a:pt x="1855" y="1354"/>
                  </a:cubicBezTo>
                  <a:cubicBezTo>
                    <a:pt x="1830" y="552"/>
                    <a:pt x="1830" y="0"/>
                    <a:pt x="18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4917395" y="2432504"/>
              <a:ext cx="586478" cy="127544"/>
            </a:xfrm>
            <a:custGeom>
              <a:avLst/>
              <a:gdLst/>
              <a:ahLst/>
              <a:cxnLst/>
              <a:rect l="l" t="t" r="r" b="b"/>
              <a:pathLst>
                <a:path w="10953" h="2382" extrusionOk="0">
                  <a:moveTo>
                    <a:pt x="0" y="1"/>
                  </a:moveTo>
                  <a:cubicBezTo>
                    <a:pt x="1" y="1"/>
                    <a:pt x="677" y="151"/>
                    <a:pt x="1680" y="402"/>
                  </a:cubicBezTo>
                  <a:cubicBezTo>
                    <a:pt x="2181" y="502"/>
                    <a:pt x="2782" y="652"/>
                    <a:pt x="3409" y="803"/>
                  </a:cubicBezTo>
                  <a:cubicBezTo>
                    <a:pt x="4036" y="928"/>
                    <a:pt x="4712" y="1103"/>
                    <a:pt x="5389" y="1254"/>
                  </a:cubicBezTo>
                  <a:cubicBezTo>
                    <a:pt x="8071" y="1805"/>
                    <a:pt x="10752" y="2382"/>
                    <a:pt x="10752" y="2382"/>
                  </a:cubicBezTo>
                  <a:lnTo>
                    <a:pt x="10953" y="1129"/>
                  </a:lnTo>
                  <a:cubicBezTo>
                    <a:pt x="10953" y="1129"/>
                    <a:pt x="8196" y="878"/>
                    <a:pt x="5464" y="627"/>
                  </a:cubicBezTo>
                  <a:cubicBezTo>
                    <a:pt x="4787" y="552"/>
                    <a:pt x="4111" y="477"/>
                    <a:pt x="3459" y="402"/>
                  </a:cubicBezTo>
                  <a:cubicBezTo>
                    <a:pt x="2833" y="327"/>
                    <a:pt x="2231" y="251"/>
                    <a:pt x="1730" y="201"/>
                  </a:cubicBezTo>
                  <a:cubicBezTo>
                    <a:pt x="702" y="76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8"/>
            <p:cNvSpPr/>
            <p:nvPr/>
          </p:nvSpPr>
          <p:spPr>
            <a:xfrm>
              <a:off x="5252916" y="2829760"/>
              <a:ext cx="603934" cy="107411"/>
            </a:xfrm>
            <a:custGeom>
              <a:avLst/>
              <a:gdLst/>
              <a:ahLst/>
              <a:cxnLst/>
              <a:rect l="l" t="t" r="r" b="b"/>
              <a:pathLst>
                <a:path w="11279" h="2006" extrusionOk="0">
                  <a:moveTo>
                    <a:pt x="11053" y="0"/>
                  </a:moveTo>
                  <a:cubicBezTo>
                    <a:pt x="11053" y="0"/>
                    <a:pt x="10376" y="151"/>
                    <a:pt x="9324" y="376"/>
                  </a:cubicBezTo>
                  <a:cubicBezTo>
                    <a:pt x="8822" y="502"/>
                    <a:pt x="8221" y="627"/>
                    <a:pt x="7569" y="752"/>
                  </a:cubicBezTo>
                  <a:cubicBezTo>
                    <a:pt x="6943" y="878"/>
                    <a:pt x="6241" y="1003"/>
                    <a:pt x="5564" y="1128"/>
                  </a:cubicBezTo>
                  <a:cubicBezTo>
                    <a:pt x="4862" y="1253"/>
                    <a:pt x="4186" y="1379"/>
                    <a:pt x="3534" y="1479"/>
                  </a:cubicBezTo>
                  <a:cubicBezTo>
                    <a:pt x="3208" y="1529"/>
                    <a:pt x="2882" y="1579"/>
                    <a:pt x="2582" y="1629"/>
                  </a:cubicBezTo>
                  <a:cubicBezTo>
                    <a:pt x="2281" y="1654"/>
                    <a:pt x="2005" y="1705"/>
                    <a:pt x="1755" y="1730"/>
                  </a:cubicBezTo>
                  <a:cubicBezTo>
                    <a:pt x="702" y="1855"/>
                    <a:pt x="0" y="1930"/>
                    <a:pt x="0" y="1930"/>
                  </a:cubicBezTo>
                  <a:cubicBezTo>
                    <a:pt x="0" y="1930"/>
                    <a:pt x="702" y="1955"/>
                    <a:pt x="1755" y="1980"/>
                  </a:cubicBezTo>
                  <a:cubicBezTo>
                    <a:pt x="2030" y="2005"/>
                    <a:pt x="2306" y="2005"/>
                    <a:pt x="2607" y="2005"/>
                  </a:cubicBezTo>
                  <a:lnTo>
                    <a:pt x="3559" y="2005"/>
                  </a:lnTo>
                  <a:cubicBezTo>
                    <a:pt x="4236" y="1980"/>
                    <a:pt x="4938" y="1980"/>
                    <a:pt x="5639" y="1980"/>
                  </a:cubicBezTo>
                  <a:cubicBezTo>
                    <a:pt x="6341" y="1930"/>
                    <a:pt x="7068" y="1905"/>
                    <a:pt x="7720" y="1880"/>
                  </a:cubicBezTo>
                  <a:cubicBezTo>
                    <a:pt x="8396" y="1855"/>
                    <a:pt x="8998" y="1830"/>
                    <a:pt x="9524" y="1780"/>
                  </a:cubicBezTo>
                  <a:cubicBezTo>
                    <a:pt x="10577" y="1705"/>
                    <a:pt x="11278" y="1654"/>
                    <a:pt x="11278" y="1654"/>
                  </a:cubicBezTo>
                  <a:lnTo>
                    <a:pt x="110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8"/>
            <p:cNvSpPr/>
            <p:nvPr/>
          </p:nvSpPr>
          <p:spPr>
            <a:xfrm>
              <a:off x="6292944" y="1605489"/>
              <a:ext cx="1801040" cy="1664339"/>
            </a:xfrm>
            <a:custGeom>
              <a:avLst/>
              <a:gdLst/>
              <a:ahLst/>
              <a:cxnLst/>
              <a:rect l="l" t="t" r="r" b="b"/>
              <a:pathLst>
                <a:path w="33636" h="31083" extrusionOk="0">
                  <a:moveTo>
                    <a:pt x="28670" y="0"/>
                  </a:moveTo>
                  <a:cubicBezTo>
                    <a:pt x="25428" y="0"/>
                    <a:pt x="20462" y="3835"/>
                    <a:pt x="18673" y="7626"/>
                  </a:cubicBezTo>
                  <a:cubicBezTo>
                    <a:pt x="18023" y="3952"/>
                    <a:pt x="16642" y="2528"/>
                    <a:pt x="15143" y="2528"/>
                  </a:cubicBezTo>
                  <a:cubicBezTo>
                    <a:pt x="12304" y="2528"/>
                    <a:pt x="9040" y="7630"/>
                    <a:pt x="9500" y="12238"/>
                  </a:cubicBezTo>
                  <a:cubicBezTo>
                    <a:pt x="8354" y="10519"/>
                    <a:pt x="7564" y="7544"/>
                    <a:pt x="5350" y="7544"/>
                  </a:cubicBezTo>
                  <a:cubicBezTo>
                    <a:pt x="5142" y="7544"/>
                    <a:pt x="4922" y="7570"/>
                    <a:pt x="4688" y="7626"/>
                  </a:cubicBezTo>
                  <a:cubicBezTo>
                    <a:pt x="1" y="8228"/>
                    <a:pt x="527" y="22213"/>
                    <a:pt x="527" y="29105"/>
                  </a:cubicBezTo>
                  <a:lnTo>
                    <a:pt x="1755" y="30408"/>
                  </a:lnTo>
                  <a:cubicBezTo>
                    <a:pt x="3820" y="30872"/>
                    <a:pt x="6079" y="31082"/>
                    <a:pt x="8330" y="31082"/>
                  </a:cubicBezTo>
                  <a:cubicBezTo>
                    <a:pt x="19082" y="31082"/>
                    <a:pt x="29670" y="26299"/>
                    <a:pt x="18272" y="21636"/>
                  </a:cubicBezTo>
                  <a:lnTo>
                    <a:pt x="18272" y="21636"/>
                  </a:lnTo>
                  <a:cubicBezTo>
                    <a:pt x="18376" y="21639"/>
                    <a:pt x="18480" y="21641"/>
                    <a:pt x="18584" y="21641"/>
                  </a:cubicBezTo>
                  <a:cubicBezTo>
                    <a:pt x="22675" y="21641"/>
                    <a:pt x="26432" y="19270"/>
                    <a:pt x="28021" y="16874"/>
                  </a:cubicBezTo>
                  <a:cubicBezTo>
                    <a:pt x="29593" y="14516"/>
                    <a:pt x="29012" y="12138"/>
                    <a:pt x="24420" y="12138"/>
                  </a:cubicBezTo>
                  <a:cubicBezTo>
                    <a:pt x="23887" y="12138"/>
                    <a:pt x="23301" y="12170"/>
                    <a:pt x="22658" y="12238"/>
                  </a:cubicBezTo>
                  <a:cubicBezTo>
                    <a:pt x="27044" y="9832"/>
                    <a:pt x="33635" y="5095"/>
                    <a:pt x="31003" y="1160"/>
                  </a:cubicBezTo>
                  <a:cubicBezTo>
                    <a:pt x="30474" y="351"/>
                    <a:pt x="29651" y="0"/>
                    <a:pt x="28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8"/>
            <p:cNvSpPr/>
            <p:nvPr/>
          </p:nvSpPr>
          <p:spPr>
            <a:xfrm>
              <a:off x="6360038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23309" y="0"/>
                  </a:moveTo>
                  <a:cubicBezTo>
                    <a:pt x="23309" y="0"/>
                    <a:pt x="22958" y="326"/>
                    <a:pt x="22282" y="928"/>
                  </a:cubicBezTo>
                  <a:cubicBezTo>
                    <a:pt x="21956" y="1203"/>
                    <a:pt x="21580" y="1554"/>
                    <a:pt x="21129" y="1980"/>
                  </a:cubicBezTo>
                  <a:cubicBezTo>
                    <a:pt x="20903" y="2181"/>
                    <a:pt x="20653" y="2381"/>
                    <a:pt x="20402" y="2607"/>
                  </a:cubicBezTo>
                  <a:cubicBezTo>
                    <a:pt x="20126" y="2832"/>
                    <a:pt x="19851" y="3058"/>
                    <a:pt x="19550" y="3308"/>
                  </a:cubicBezTo>
                  <a:cubicBezTo>
                    <a:pt x="18397" y="4236"/>
                    <a:pt x="17044" y="5364"/>
                    <a:pt x="15565" y="6542"/>
                  </a:cubicBezTo>
                  <a:cubicBezTo>
                    <a:pt x="14838" y="7118"/>
                    <a:pt x="14061" y="7745"/>
                    <a:pt x="13334" y="8396"/>
                  </a:cubicBezTo>
                  <a:cubicBezTo>
                    <a:pt x="12958" y="8697"/>
                    <a:pt x="12582" y="9023"/>
                    <a:pt x="12181" y="9349"/>
                  </a:cubicBezTo>
                  <a:lnTo>
                    <a:pt x="11630" y="9850"/>
                  </a:lnTo>
                  <a:lnTo>
                    <a:pt x="11329" y="10075"/>
                  </a:lnTo>
                  <a:lnTo>
                    <a:pt x="11254" y="10151"/>
                  </a:lnTo>
                  <a:lnTo>
                    <a:pt x="11154" y="10251"/>
                  </a:lnTo>
                  <a:lnTo>
                    <a:pt x="11029" y="10376"/>
                  </a:lnTo>
                  <a:cubicBezTo>
                    <a:pt x="9600" y="11730"/>
                    <a:pt x="8096" y="13058"/>
                    <a:pt x="6693" y="14361"/>
                  </a:cubicBezTo>
                  <a:cubicBezTo>
                    <a:pt x="6016" y="15013"/>
                    <a:pt x="5339" y="15639"/>
                    <a:pt x="4713" y="16266"/>
                  </a:cubicBezTo>
                  <a:cubicBezTo>
                    <a:pt x="4086" y="16892"/>
                    <a:pt x="3510" y="17519"/>
                    <a:pt x="3008" y="18096"/>
                  </a:cubicBezTo>
                  <a:cubicBezTo>
                    <a:pt x="2482" y="18697"/>
                    <a:pt x="2031" y="19273"/>
                    <a:pt x="1630" y="19800"/>
                  </a:cubicBezTo>
                  <a:cubicBezTo>
                    <a:pt x="1430" y="20075"/>
                    <a:pt x="1279" y="20351"/>
                    <a:pt x="1104" y="20577"/>
                  </a:cubicBezTo>
                  <a:cubicBezTo>
                    <a:pt x="1029" y="20702"/>
                    <a:pt x="953" y="20802"/>
                    <a:pt x="878" y="20928"/>
                  </a:cubicBezTo>
                  <a:cubicBezTo>
                    <a:pt x="803" y="21053"/>
                    <a:pt x="753" y="21178"/>
                    <a:pt x="678" y="21304"/>
                  </a:cubicBezTo>
                  <a:cubicBezTo>
                    <a:pt x="552" y="21529"/>
                    <a:pt x="427" y="21755"/>
                    <a:pt x="352" y="21905"/>
                  </a:cubicBezTo>
                  <a:cubicBezTo>
                    <a:pt x="277" y="22055"/>
                    <a:pt x="201" y="22206"/>
                    <a:pt x="176" y="22306"/>
                  </a:cubicBezTo>
                  <a:cubicBezTo>
                    <a:pt x="76" y="22507"/>
                    <a:pt x="1" y="22632"/>
                    <a:pt x="1" y="22632"/>
                  </a:cubicBezTo>
                  <a:lnTo>
                    <a:pt x="3109" y="23885"/>
                  </a:lnTo>
                  <a:cubicBezTo>
                    <a:pt x="3109" y="23885"/>
                    <a:pt x="3159" y="23760"/>
                    <a:pt x="3234" y="23534"/>
                  </a:cubicBezTo>
                  <a:cubicBezTo>
                    <a:pt x="3259" y="23434"/>
                    <a:pt x="3309" y="23284"/>
                    <a:pt x="3359" y="23133"/>
                  </a:cubicBezTo>
                  <a:cubicBezTo>
                    <a:pt x="3435" y="22983"/>
                    <a:pt x="3485" y="22857"/>
                    <a:pt x="3560" y="22707"/>
                  </a:cubicBezTo>
                  <a:cubicBezTo>
                    <a:pt x="3610" y="22532"/>
                    <a:pt x="3685" y="22356"/>
                    <a:pt x="3811" y="22156"/>
                  </a:cubicBezTo>
                  <a:cubicBezTo>
                    <a:pt x="3936" y="21930"/>
                    <a:pt x="4036" y="21705"/>
                    <a:pt x="4186" y="21454"/>
                  </a:cubicBezTo>
                  <a:cubicBezTo>
                    <a:pt x="4462" y="20978"/>
                    <a:pt x="4813" y="20426"/>
                    <a:pt x="5214" y="19850"/>
                  </a:cubicBezTo>
                  <a:cubicBezTo>
                    <a:pt x="5640" y="19248"/>
                    <a:pt x="6091" y="18622"/>
                    <a:pt x="6643" y="17970"/>
                  </a:cubicBezTo>
                  <a:cubicBezTo>
                    <a:pt x="7144" y="17319"/>
                    <a:pt x="7745" y="16642"/>
                    <a:pt x="8347" y="15940"/>
                  </a:cubicBezTo>
                  <a:cubicBezTo>
                    <a:pt x="9550" y="14537"/>
                    <a:pt x="10928" y="13058"/>
                    <a:pt x="12232" y="11504"/>
                  </a:cubicBezTo>
                  <a:lnTo>
                    <a:pt x="12357" y="11379"/>
                  </a:lnTo>
                  <a:lnTo>
                    <a:pt x="12407" y="11329"/>
                  </a:lnTo>
                  <a:lnTo>
                    <a:pt x="12457" y="11253"/>
                  </a:lnTo>
                  <a:lnTo>
                    <a:pt x="12708" y="11003"/>
                  </a:lnTo>
                  <a:lnTo>
                    <a:pt x="13234" y="10451"/>
                  </a:lnTo>
                  <a:cubicBezTo>
                    <a:pt x="13585" y="10075"/>
                    <a:pt x="13911" y="9725"/>
                    <a:pt x="14262" y="9374"/>
                  </a:cubicBezTo>
                  <a:cubicBezTo>
                    <a:pt x="14938" y="8647"/>
                    <a:pt x="15615" y="7970"/>
                    <a:pt x="16292" y="7319"/>
                  </a:cubicBezTo>
                  <a:cubicBezTo>
                    <a:pt x="17620" y="5990"/>
                    <a:pt x="18848" y="4762"/>
                    <a:pt x="19926" y="3684"/>
                  </a:cubicBezTo>
                  <a:cubicBezTo>
                    <a:pt x="20177" y="3409"/>
                    <a:pt x="20427" y="3158"/>
                    <a:pt x="20678" y="2907"/>
                  </a:cubicBezTo>
                  <a:cubicBezTo>
                    <a:pt x="20903" y="2657"/>
                    <a:pt x="21129" y="2431"/>
                    <a:pt x="21329" y="2181"/>
                  </a:cubicBezTo>
                  <a:cubicBezTo>
                    <a:pt x="21755" y="1730"/>
                    <a:pt x="22106" y="1354"/>
                    <a:pt x="22407" y="1028"/>
                  </a:cubicBezTo>
                  <a:cubicBezTo>
                    <a:pt x="22983" y="376"/>
                    <a:pt x="23309" y="0"/>
                    <a:pt x="23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8"/>
            <p:cNvSpPr/>
            <p:nvPr/>
          </p:nvSpPr>
          <p:spPr>
            <a:xfrm>
              <a:off x="6973356" y="2008421"/>
              <a:ext cx="94025" cy="496630"/>
            </a:xfrm>
            <a:custGeom>
              <a:avLst/>
              <a:gdLst/>
              <a:ahLst/>
              <a:cxnLst/>
              <a:rect l="l" t="t" r="r" b="b"/>
              <a:pathLst>
                <a:path w="1756" h="9275" extrusionOk="0">
                  <a:moveTo>
                    <a:pt x="1705" y="1"/>
                  </a:moveTo>
                  <a:cubicBezTo>
                    <a:pt x="1705" y="1"/>
                    <a:pt x="1630" y="577"/>
                    <a:pt x="1529" y="1429"/>
                  </a:cubicBezTo>
                  <a:cubicBezTo>
                    <a:pt x="1504" y="1655"/>
                    <a:pt x="1479" y="1881"/>
                    <a:pt x="1454" y="2131"/>
                  </a:cubicBezTo>
                  <a:cubicBezTo>
                    <a:pt x="1429" y="2382"/>
                    <a:pt x="1379" y="2632"/>
                    <a:pt x="1329" y="2908"/>
                  </a:cubicBezTo>
                  <a:cubicBezTo>
                    <a:pt x="1229" y="3434"/>
                    <a:pt x="1128" y="4011"/>
                    <a:pt x="1028" y="4562"/>
                  </a:cubicBezTo>
                  <a:cubicBezTo>
                    <a:pt x="778" y="5690"/>
                    <a:pt x="527" y="6818"/>
                    <a:pt x="326" y="7670"/>
                  </a:cubicBezTo>
                  <a:cubicBezTo>
                    <a:pt x="126" y="8497"/>
                    <a:pt x="1" y="9074"/>
                    <a:pt x="1" y="9074"/>
                  </a:cubicBezTo>
                  <a:lnTo>
                    <a:pt x="1229" y="9274"/>
                  </a:lnTo>
                  <a:cubicBezTo>
                    <a:pt x="1229" y="9274"/>
                    <a:pt x="1279" y="8698"/>
                    <a:pt x="1379" y="7846"/>
                  </a:cubicBezTo>
                  <a:cubicBezTo>
                    <a:pt x="1454" y="6968"/>
                    <a:pt x="1555" y="5815"/>
                    <a:pt x="1655" y="4637"/>
                  </a:cubicBezTo>
                  <a:cubicBezTo>
                    <a:pt x="1680" y="4061"/>
                    <a:pt x="1705" y="3485"/>
                    <a:pt x="1730" y="2933"/>
                  </a:cubicBezTo>
                  <a:cubicBezTo>
                    <a:pt x="1730" y="2658"/>
                    <a:pt x="1755" y="2407"/>
                    <a:pt x="1755" y="2156"/>
                  </a:cubicBezTo>
                  <a:cubicBezTo>
                    <a:pt x="1730" y="1906"/>
                    <a:pt x="1730" y="1680"/>
                    <a:pt x="1730" y="1455"/>
                  </a:cubicBezTo>
                  <a:cubicBezTo>
                    <a:pt x="1705" y="577"/>
                    <a:pt x="1705" y="1"/>
                    <a:pt x="17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8"/>
            <p:cNvSpPr/>
            <p:nvPr/>
          </p:nvSpPr>
          <p:spPr>
            <a:xfrm>
              <a:off x="6576150" y="2334569"/>
              <a:ext cx="99326" cy="507285"/>
            </a:xfrm>
            <a:custGeom>
              <a:avLst/>
              <a:gdLst/>
              <a:ahLst/>
              <a:cxnLst/>
              <a:rect l="l" t="t" r="r" b="b"/>
              <a:pathLst>
                <a:path w="1855" h="9474" extrusionOk="0">
                  <a:moveTo>
                    <a:pt x="25" y="0"/>
                  </a:moveTo>
                  <a:cubicBezTo>
                    <a:pt x="25" y="0"/>
                    <a:pt x="0" y="2356"/>
                    <a:pt x="0" y="4712"/>
                  </a:cubicBezTo>
                  <a:cubicBezTo>
                    <a:pt x="25" y="5313"/>
                    <a:pt x="25" y="5915"/>
                    <a:pt x="50" y="6466"/>
                  </a:cubicBezTo>
                  <a:cubicBezTo>
                    <a:pt x="50" y="6742"/>
                    <a:pt x="50" y="7018"/>
                    <a:pt x="75" y="7268"/>
                  </a:cubicBezTo>
                  <a:cubicBezTo>
                    <a:pt x="75" y="7519"/>
                    <a:pt x="100" y="7770"/>
                    <a:pt x="100" y="7995"/>
                  </a:cubicBezTo>
                  <a:cubicBezTo>
                    <a:pt x="176" y="8872"/>
                    <a:pt x="201" y="9474"/>
                    <a:pt x="201" y="9474"/>
                  </a:cubicBezTo>
                  <a:lnTo>
                    <a:pt x="1855" y="9198"/>
                  </a:lnTo>
                  <a:cubicBezTo>
                    <a:pt x="1855" y="9198"/>
                    <a:pt x="1704" y="8647"/>
                    <a:pt x="1504" y="7770"/>
                  </a:cubicBezTo>
                  <a:cubicBezTo>
                    <a:pt x="1454" y="7569"/>
                    <a:pt x="1404" y="7318"/>
                    <a:pt x="1328" y="7093"/>
                  </a:cubicBezTo>
                  <a:cubicBezTo>
                    <a:pt x="1278" y="6842"/>
                    <a:pt x="1228" y="6592"/>
                    <a:pt x="1178" y="6316"/>
                  </a:cubicBezTo>
                  <a:cubicBezTo>
                    <a:pt x="1078" y="5790"/>
                    <a:pt x="952" y="5213"/>
                    <a:pt x="852" y="4637"/>
                  </a:cubicBezTo>
                  <a:cubicBezTo>
                    <a:pt x="426" y="2331"/>
                    <a:pt x="25" y="0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8"/>
            <p:cNvSpPr/>
            <p:nvPr/>
          </p:nvSpPr>
          <p:spPr>
            <a:xfrm>
              <a:off x="7009607" y="2432504"/>
              <a:ext cx="559652" cy="127544"/>
            </a:xfrm>
            <a:custGeom>
              <a:avLst/>
              <a:gdLst/>
              <a:ahLst/>
              <a:cxnLst/>
              <a:rect l="l" t="t" r="r" b="b"/>
              <a:pathLst>
                <a:path w="10452" h="2382" extrusionOk="0">
                  <a:moveTo>
                    <a:pt x="10452" y="1"/>
                  </a:moveTo>
                  <a:cubicBezTo>
                    <a:pt x="10451" y="1"/>
                    <a:pt x="9800" y="126"/>
                    <a:pt x="8822" y="327"/>
                  </a:cubicBezTo>
                  <a:cubicBezTo>
                    <a:pt x="8321" y="427"/>
                    <a:pt x="7770" y="527"/>
                    <a:pt x="7143" y="627"/>
                  </a:cubicBezTo>
                  <a:cubicBezTo>
                    <a:pt x="6842" y="677"/>
                    <a:pt x="6517" y="728"/>
                    <a:pt x="6191" y="778"/>
                  </a:cubicBezTo>
                  <a:cubicBezTo>
                    <a:pt x="5890" y="828"/>
                    <a:pt x="5564" y="878"/>
                    <a:pt x="5238" y="903"/>
                  </a:cubicBezTo>
                  <a:cubicBezTo>
                    <a:pt x="4913" y="953"/>
                    <a:pt x="4562" y="978"/>
                    <a:pt x="4261" y="1028"/>
                  </a:cubicBezTo>
                  <a:cubicBezTo>
                    <a:pt x="3935" y="1053"/>
                    <a:pt x="3609" y="1078"/>
                    <a:pt x="3309" y="1103"/>
                  </a:cubicBezTo>
                  <a:cubicBezTo>
                    <a:pt x="3008" y="1103"/>
                    <a:pt x="2707" y="1154"/>
                    <a:pt x="2431" y="1154"/>
                  </a:cubicBezTo>
                  <a:lnTo>
                    <a:pt x="1654" y="1154"/>
                  </a:lnTo>
                  <a:cubicBezTo>
                    <a:pt x="1515" y="1161"/>
                    <a:pt x="1380" y="1164"/>
                    <a:pt x="1251" y="1164"/>
                  </a:cubicBezTo>
                  <a:cubicBezTo>
                    <a:pt x="939" y="1164"/>
                    <a:pt x="664" y="1146"/>
                    <a:pt x="451" y="1129"/>
                  </a:cubicBezTo>
                  <a:lnTo>
                    <a:pt x="0" y="1129"/>
                  </a:lnTo>
                  <a:lnTo>
                    <a:pt x="25" y="2382"/>
                  </a:lnTo>
                  <a:cubicBezTo>
                    <a:pt x="25" y="2382"/>
                    <a:pt x="201" y="2357"/>
                    <a:pt x="477" y="2332"/>
                  </a:cubicBezTo>
                  <a:cubicBezTo>
                    <a:pt x="777" y="2306"/>
                    <a:pt x="1178" y="2306"/>
                    <a:pt x="1705" y="2206"/>
                  </a:cubicBezTo>
                  <a:cubicBezTo>
                    <a:pt x="1955" y="2181"/>
                    <a:pt x="2231" y="2156"/>
                    <a:pt x="2507" y="2106"/>
                  </a:cubicBezTo>
                  <a:cubicBezTo>
                    <a:pt x="2807" y="2056"/>
                    <a:pt x="3108" y="2006"/>
                    <a:pt x="3409" y="1956"/>
                  </a:cubicBezTo>
                  <a:cubicBezTo>
                    <a:pt x="3735" y="1880"/>
                    <a:pt x="4035" y="1830"/>
                    <a:pt x="4361" y="1755"/>
                  </a:cubicBezTo>
                  <a:cubicBezTo>
                    <a:pt x="4687" y="1680"/>
                    <a:pt x="5013" y="1605"/>
                    <a:pt x="5339" y="1530"/>
                  </a:cubicBezTo>
                  <a:cubicBezTo>
                    <a:pt x="5665" y="1454"/>
                    <a:pt x="5990" y="1354"/>
                    <a:pt x="6316" y="1279"/>
                  </a:cubicBezTo>
                  <a:cubicBezTo>
                    <a:pt x="6617" y="1204"/>
                    <a:pt x="6943" y="1103"/>
                    <a:pt x="7244" y="1028"/>
                  </a:cubicBezTo>
                  <a:cubicBezTo>
                    <a:pt x="7845" y="853"/>
                    <a:pt x="8396" y="677"/>
                    <a:pt x="8873" y="527"/>
                  </a:cubicBezTo>
                  <a:cubicBezTo>
                    <a:pt x="9800" y="201"/>
                    <a:pt x="10451" y="1"/>
                    <a:pt x="10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8"/>
            <p:cNvSpPr/>
            <p:nvPr/>
          </p:nvSpPr>
          <p:spPr>
            <a:xfrm>
              <a:off x="6651276" y="2829760"/>
              <a:ext cx="605273" cy="107411"/>
            </a:xfrm>
            <a:custGeom>
              <a:avLst/>
              <a:gdLst/>
              <a:ahLst/>
              <a:cxnLst/>
              <a:rect l="l" t="t" r="r" b="b"/>
              <a:pathLst>
                <a:path w="11304" h="2006" extrusionOk="0">
                  <a:moveTo>
                    <a:pt x="251" y="0"/>
                  </a:moveTo>
                  <a:lnTo>
                    <a:pt x="1" y="1654"/>
                  </a:lnTo>
                  <a:cubicBezTo>
                    <a:pt x="1" y="1654"/>
                    <a:pt x="702" y="1705"/>
                    <a:pt x="1755" y="1780"/>
                  </a:cubicBezTo>
                  <a:cubicBezTo>
                    <a:pt x="2281" y="1830"/>
                    <a:pt x="2908" y="1855"/>
                    <a:pt x="3560" y="1880"/>
                  </a:cubicBezTo>
                  <a:cubicBezTo>
                    <a:pt x="4236" y="1905"/>
                    <a:pt x="4938" y="1930"/>
                    <a:pt x="5640" y="1980"/>
                  </a:cubicBezTo>
                  <a:cubicBezTo>
                    <a:pt x="6367" y="1980"/>
                    <a:pt x="7068" y="1980"/>
                    <a:pt x="7720" y="2005"/>
                  </a:cubicBezTo>
                  <a:lnTo>
                    <a:pt x="8672" y="2005"/>
                  </a:lnTo>
                  <a:cubicBezTo>
                    <a:pt x="8998" y="2005"/>
                    <a:pt x="9274" y="2005"/>
                    <a:pt x="9550" y="1980"/>
                  </a:cubicBezTo>
                  <a:cubicBezTo>
                    <a:pt x="10602" y="1955"/>
                    <a:pt x="11304" y="1930"/>
                    <a:pt x="11304" y="1930"/>
                  </a:cubicBezTo>
                  <a:cubicBezTo>
                    <a:pt x="11304" y="1930"/>
                    <a:pt x="10602" y="1855"/>
                    <a:pt x="9550" y="1730"/>
                  </a:cubicBezTo>
                  <a:cubicBezTo>
                    <a:pt x="9299" y="1705"/>
                    <a:pt x="8998" y="1654"/>
                    <a:pt x="8697" y="1629"/>
                  </a:cubicBezTo>
                  <a:cubicBezTo>
                    <a:pt x="8422" y="1579"/>
                    <a:pt x="8096" y="1529"/>
                    <a:pt x="7770" y="1479"/>
                  </a:cubicBezTo>
                  <a:cubicBezTo>
                    <a:pt x="7118" y="1379"/>
                    <a:pt x="6442" y="1253"/>
                    <a:pt x="5740" y="1128"/>
                  </a:cubicBezTo>
                  <a:cubicBezTo>
                    <a:pt x="5063" y="1003"/>
                    <a:pt x="4362" y="878"/>
                    <a:pt x="3710" y="752"/>
                  </a:cubicBezTo>
                  <a:cubicBezTo>
                    <a:pt x="3083" y="627"/>
                    <a:pt x="2482" y="502"/>
                    <a:pt x="1955" y="376"/>
                  </a:cubicBezTo>
                  <a:cubicBezTo>
                    <a:pt x="928" y="151"/>
                    <a:pt x="251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8"/>
            <p:cNvSpPr/>
            <p:nvPr/>
          </p:nvSpPr>
          <p:spPr>
            <a:xfrm>
              <a:off x="5416607" y="3165332"/>
              <a:ext cx="1002041" cy="670972"/>
            </a:xfrm>
            <a:custGeom>
              <a:avLst/>
              <a:gdLst/>
              <a:ahLst/>
              <a:cxnLst/>
              <a:rect l="l" t="t" r="r" b="b"/>
              <a:pathLst>
                <a:path w="18714" h="12531" extrusionOk="0">
                  <a:moveTo>
                    <a:pt x="8924" y="1"/>
                  </a:moveTo>
                  <a:cubicBezTo>
                    <a:pt x="1021" y="1"/>
                    <a:pt x="1" y="12506"/>
                    <a:pt x="10101" y="12530"/>
                  </a:cubicBezTo>
                  <a:cubicBezTo>
                    <a:pt x="10109" y="12530"/>
                    <a:pt x="10117" y="12530"/>
                    <a:pt x="10124" y="12530"/>
                  </a:cubicBezTo>
                  <a:cubicBezTo>
                    <a:pt x="17747" y="12530"/>
                    <a:pt x="18713" y="249"/>
                    <a:pt x="9525" y="24"/>
                  </a:cubicBezTo>
                  <a:cubicBezTo>
                    <a:pt x="9320" y="8"/>
                    <a:pt x="9120" y="1"/>
                    <a:pt x="8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8"/>
            <p:cNvSpPr/>
            <p:nvPr/>
          </p:nvSpPr>
          <p:spPr>
            <a:xfrm>
              <a:off x="5601823" y="3406823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0"/>
                  </a:moveTo>
                  <a:cubicBezTo>
                    <a:pt x="301" y="0"/>
                    <a:pt x="0" y="3509"/>
                    <a:pt x="2833" y="3509"/>
                  </a:cubicBezTo>
                  <a:cubicBezTo>
                    <a:pt x="4988" y="3509"/>
                    <a:pt x="5239" y="75"/>
                    <a:pt x="2682" y="25"/>
                  </a:cubicBezTo>
                  <a:cubicBezTo>
                    <a:pt x="2607" y="0"/>
                    <a:pt x="2557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8"/>
            <p:cNvSpPr/>
            <p:nvPr/>
          </p:nvSpPr>
          <p:spPr>
            <a:xfrm>
              <a:off x="6110459" y="3165332"/>
              <a:ext cx="1000649" cy="670972"/>
            </a:xfrm>
            <a:custGeom>
              <a:avLst/>
              <a:gdLst/>
              <a:ahLst/>
              <a:cxnLst/>
              <a:rect l="l" t="t" r="r" b="b"/>
              <a:pathLst>
                <a:path w="18688" h="12531" extrusionOk="0">
                  <a:moveTo>
                    <a:pt x="8923" y="1"/>
                  </a:moveTo>
                  <a:cubicBezTo>
                    <a:pt x="1021" y="1"/>
                    <a:pt x="0" y="12506"/>
                    <a:pt x="10101" y="12530"/>
                  </a:cubicBezTo>
                  <a:cubicBezTo>
                    <a:pt x="10108" y="12530"/>
                    <a:pt x="10116" y="12530"/>
                    <a:pt x="10124" y="12530"/>
                  </a:cubicBezTo>
                  <a:cubicBezTo>
                    <a:pt x="17747" y="12530"/>
                    <a:pt x="18688" y="249"/>
                    <a:pt x="9524" y="24"/>
                  </a:cubicBezTo>
                  <a:cubicBezTo>
                    <a:pt x="9320" y="8"/>
                    <a:pt x="9119" y="1"/>
                    <a:pt x="8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8"/>
            <p:cNvSpPr/>
            <p:nvPr/>
          </p:nvSpPr>
          <p:spPr>
            <a:xfrm>
              <a:off x="6608332" y="3496727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8"/>
            <p:cNvSpPr/>
            <p:nvPr/>
          </p:nvSpPr>
          <p:spPr>
            <a:xfrm>
              <a:off x="5729370" y="2964053"/>
              <a:ext cx="1001988" cy="670972"/>
            </a:xfrm>
            <a:custGeom>
              <a:avLst/>
              <a:gdLst/>
              <a:ahLst/>
              <a:cxnLst/>
              <a:rect l="l" t="t" r="r" b="b"/>
              <a:pathLst>
                <a:path w="18713" h="12531" extrusionOk="0">
                  <a:moveTo>
                    <a:pt x="8948" y="0"/>
                  </a:moveTo>
                  <a:cubicBezTo>
                    <a:pt x="1044" y="0"/>
                    <a:pt x="0" y="12506"/>
                    <a:pt x="10125" y="12530"/>
                  </a:cubicBezTo>
                  <a:cubicBezTo>
                    <a:pt x="10133" y="12530"/>
                    <a:pt x="10140" y="12530"/>
                    <a:pt x="10148" y="12530"/>
                  </a:cubicBezTo>
                  <a:cubicBezTo>
                    <a:pt x="17771" y="12530"/>
                    <a:pt x="18712" y="249"/>
                    <a:pt x="9548" y="24"/>
                  </a:cubicBezTo>
                  <a:cubicBezTo>
                    <a:pt x="9344" y="8"/>
                    <a:pt x="9144" y="0"/>
                    <a:pt x="89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8"/>
            <p:cNvSpPr/>
            <p:nvPr/>
          </p:nvSpPr>
          <p:spPr>
            <a:xfrm>
              <a:off x="6205718" y="3094116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9" name="Google Shape;829;p28"/>
          <p:cNvGrpSpPr/>
          <p:nvPr/>
        </p:nvGrpSpPr>
        <p:grpSpPr>
          <a:xfrm rot="8100000">
            <a:off x="7254512" y="3599943"/>
            <a:ext cx="1662179" cy="1009867"/>
            <a:chOff x="4422200" y="1605489"/>
            <a:chExt cx="3671784" cy="2230815"/>
          </a:xfrm>
        </p:grpSpPr>
        <p:sp>
          <p:nvSpPr>
            <p:cNvPr id="830" name="Google Shape;830;p28"/>
            <p:cNvSpPr/>
            <p:nvPr/>
          </p:nvSpPr>
          <p:spPr>
            <a:xfrm>
              <a:off x="4422200" y="1605489"/>
              <a:ext cx="1800986" cy="1664339"/>
            </a:xfrm>
            <a:custGeom>
              <a:avLst/>
              <a:gdLst/>
              <a:ahLst/>
              <a:cxnLst/>
              <a:rect l="l" t="t" r="r" b="b"/>
              <a:pathLst>
                <a:path w="33635" h="31083" extrusionOk="0">
                  <a:moveTo>
                    <a:pt x="4965" y="0"/>
                  </a:moveTo>
                  <a:cubicBezTo>
                    <a:pt x="3984" y="0"/>
                    <a:pt x="3162" y="351"/>
                    <a:pt x="2632" y="1160"/>
                  </a:cubicBezTo>
                  <a:cubicBezTo>
                    <a:pt x="0" y="5095"/>
                    <a:pt x="6592" y="9832"/>
                    <a:pt x="11003" y="12238"/>
                  </a:cubicBezTo>
                  <a:cubicBezTo>
                    <a:pt x="10357" y="12170"/>
                    <a:pt x="9768" y="12138"/>
                    <a:pt x="9233" y="12138"/>
                  </a:cubicBezTo>
                  <a:cubicBezTo>
                    <a:pt x="38" y="12138"/>
                    <a:pt x="6883" y="21641"/>
                    <a:pt x="15060" y="21641"/>
                  </a:cubicBezTo>
                  <a:cubicBezTo>
                    <a:pt x="15170" y="21641"/>
                    <a:pt x="15279" y="21640"/>
                    <a:pt x="15389" y="21636"/>
                  </a:cubicBezTo>
                  <a:lnTo>
                    <a:pt x="15389" y="21636"/>
                  </a:lnTo>
                  <a:cubicBezTo>
                    <a:pt x="3991" y="26299"/>
                    <a:pt x="14561" y="31082"/>
                    <a:pt x="25308" y="31082"/>
                  </a:cubicBezTo>
                  <a:cubicBezTo>
                    <a:pt x="27558" y="31082"/>
                    <a:pt x="29815" y="30872"/>
                    <a:pt x="31880" y="30408"/>
                  </a:cubicBezTo>
                  <a:lnTo>
                    <a:pt x="33108" y="29105"/>
                  </a:lnTo>
                  <a:cubicBezTo>
                    <a:pt x="33108" y="22213"/>
                    <a:pt x="33635" y="8228"/>
                    <a:pt x="28948" y="7626"/>
                  </a:cubicBezTo>
                  <a:cubicBezTo>
                    <a:pt x="28713" y="7570"/>
                    <a:pt x="28493" y="7544"/>
                    <a:pt x="28286" y="7544"/>
                  </a:cubicBezTo>
                  <a:cubicBezTo>
                    <a:pt x="26075" y="7544"/>
                    <a:pt x="25306" y="10519"/>
                    <a:pt x="24161" y="12238"/>
                  </a:cubicBezTo>
                  <a:cubicBezTo>
                    <a:pt x="24620" y="7630"/>
                    <a:pt x="21345" y="2528"/>
                    <a:pt x="18500" y="2528"/>
                  </a:cubicBezTo>
                  <a:cubicBezTo>
                    <a:pt x="16996" y="2528"/>
                    <a:pt x="15613" y="3952"/>
                    <a:pt x="14963" y="7626"/>
                  </a:cubicBezTo>
                  <a:cubicBezTo>
                    <a:pt x="13173" y="3835"/>
                    <a:pt x="8207" y="0"/>
                    <a:pt x="49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8"/>
            <p:cNvSpPr/>
            <p:nvPr/>
          </p:nvSpPr>
          <p:spPr>
            <a:xfrm>
              <a:off x="4899939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1" y="0"/>
                  </a:moveTo>
                  <a:cubicBezTo>
                    <a:pt x="1" y="0"/>
                    <a:pt x="352" y="376"/>
                    <a:pt x="928" y="1028"/>
                  </a:cubicBezTo>
                  <a:cubicBezTo>
                    <a:pt x="1229" y="1354"/>
                    <a:pt x="1580" y="1730"/>
                    <a:pt x="2006" y="2181"/>
                  </a:cubicBezTo>
                  <a:cubicBezTo>
                    <a:pt x="2206" y="2431"/>
                    <a:pt x="2432" y="2657"/>
                    <a:pt x="2657" y="2907"/>
                  </a:cubicBezTo>
                  <a:cubicBezTo>
                    <a:pt x="2883" y="3158"/>
                    <a:pt x="3159" y="3409"/>
                    <a:pt x="3409" y="3684"/>
                  </a:cubicBezTo>
                  <a:cubicBezTo>
                    <a:pt x="4462" y="4762"/>
                    <a:pt x="5715" y="5990"/>
                    <a:pt x="7043" y="7319"/>
                  </a:cubicBezTo>
                  <a:cubicBezTo>
                    <a:pt x="7695" y="7970"/>
                    <a:pt x="8397" y="8647"/>
                    <a:pt x="9073" y="9374"/>
                  </a:cubicBezTo>
                  <a:cubicBezTo>
                    <a:pt x="9399" y="9725"/>
                    <a:pt x="9750" y="10075"/>
                    <a:pt x="10101" y="10451"/>
                  </a:cubicBezTo>
                  <a:lnTo>
                    <a:pt x="10602" y="11003"/>
                  </a:lnTo>
                  <a:lnTo>
                    <a:pt x="10878" y="11253"/>
                  </a:lnTo>
                  <a:lnTo>
                    <a:pt x="10928" y="11329"/>
                  </a:lnTo>
                  <a:lnTo>
                    <a:pt x="10953" y="11379"/>
                  </a:lnTo>
                  <a:lnTo>
                    <a:pt x="11078" y="11504"/>
                  </a:lnTo>
                  <a:cubicBezTo>
                    <a:pt x="12407" y="13058"/>
                    <a:pt x="13760" y="14537"/>
                    <a:pt x="14988" y="15940"/>
                  </a:cubicBezTo>
                  <a:cubicBezTo>
                    <a:pt x="15590" y="16642"/>
                    <a:pt x="16166" y="17319"/>
                    <a:pt x="16692" y="17970"/>
                  </a:cubicBezTo>
                  <a:cubicBezTo>
                    <a:pt x="17219" y="18622"/>
                    <a:pt x="17695" y="19248"/>
                    <a:pt x="18096" y="19850"/>
                  </a:cubicBezTo>
                  <a:cubicBezTo>
                    <a:pt x="18522" y="20426"/>
                    <a:pt x="18873" y="20978"/>
                    <a:pt x="19149" y="21454"/>
                  </a:cubicBezTo>
                  <a:cubicBezTo>
                    <a:pt x="19299" y="21705"/>
                    <a:pt x="19399" y="21930"/>
                    <a:pt x="19525" y="22156"/>
                  </a:cubicBezTo>
                  <a:cubicBezTo>
                    <a:pt x="19625" y="22356"/>
                    <a:pt x="19700" y="22532"/>
                    <a:pt x="19775" y="22707"/>
                  </a:cubicBezTo>
                  <a:cubicBezTo>
                    <a:pt x="19850" y="22857"/>
                    <a:pt x="19901" y="22983"/>
                    <a:pt x="19951" y="23133"/>
                  </a:cubicBezTo>
                  <a:cubicBezTo>
                    <a:pt x="20026" y="23284"/>
                    <a:pt x="20051" y="23434"/>
                    <a:pt x="20101" y="23534"/>
                  </a:cubicBezTo>
                  <a:cubicBezTo>
                    <a:pt x="20176" y="23760"/>
                    <a:pt x="20226" y="23885"/>
                    <a:pt x="20226" y="23885"/>
                  </a:cubicBezTo>
                  <a:lnTo>
                    <a:pt x="23309" y="22632"/>
                  </a:lnTo>
                  <a:cubicBezTo>
                    <a:pt x="23309" y="22632"/>
                    <a:pt x="23259" y="22507"/>
                    <a:pt x="23159" y="22306"/>
                  </a:cubicBezTo>
                  <a:cubicBezTo>
                    <a:pt x="23109" y="22206"/>
                    <a:pt x="23058" y="22055"/>
                    <a:pt x="22983" y="21905"/>
                  </a:cubicBezTo>
                  <a:cubicBezTo>
                    <a:pt x="22908" y="21755"/>
                    <a:pt x="22783" y="21529"/>
                    <a:pt x="22657" y="21304"/>
                  </a:cubicBezTo>
                  <a:cubicBezTo>
                    <a:pt x="22582" y="21178"/>
                    <a:pt x="22507" y="21053"/>
                    <a:pt x="22432" y="20928"/>
                  </a:cubicBezTo>
                  <a:cubicBezTo>
                    <a:pt x="22382" y="20802"/>
                    <a:pt x="22281" y="20702"/>
                    <a:pt x="22206" y="20577"/>
                  </a:cubicBezTo>
                  <a:cubicBezTo>
                    <a:pt x="22056" y="20351"/>
                    <a:pt x="21880" y="20075"/>
                    <a:pt x="21680" y="19800"/>
                  </a:cubicBezTo>
                  <a:cubicBezTo>
                    <a:pt x="21304" y="19273"/>
                    <a:pt x="20853" y="18697"/>
                    <a:pt x="20327" y="18096"/>
                  </a:cubicBezTo>
                  <a:cubicBezTo>
                    <a:pt x="19800" y="17519"/>
                    <a:pt x="19224" y="16892"/>
                    <a:pt x="18622" y="16266"/>
                  </a:cubicBezTo>
                  <a:cubicBezTo>
                    <a:pt x="17996" y="15639"/>
                    <a:pt x="17319" y="15013"/>
                    <a:pt x="16617" y="14361"/>
                  </a:cubicBezTo>
                  <a:cubicBezTo>
                    <a:pt x="15239" y="13058"/>
                    <a:pt x="13735" y="11730"/>
                    <a:pt x="12306" y="10376"/>
                  </a:cubicBezTo>
                  <a:lnTo>
                    <a:pt x="12156" y="10251"/>
                  </a:lnTo>
                  <a:lnTo>
                    <a:pt x="12056" y="10151"/>
                  </a:lnTo>
                  <a:lnTo>
                    <a:pt x="12006" y="10075"/>
                  </a:lnTo>
                  <a:lnTo>
                    <a:pt x="11705" y="9850"/>
                  </a:lnTo>
                  <a:lnTo>
                    <a:pt x="11129" y="9349"/>
                  </a:lnTo>
                  <a:cubicBezTo>
                    <a:pt x="10753" y="9023"/>
                    <a:pt x="10377" y="8697"/>
                    <a:pt x="10001" y="8396"/>
                  </a:cubicBezTo>
                  <a:cubicBezTo>
                    <a:pt x="9249" y="7745"/>
                    <a:pt x="8497" y="7118"/>
                    <a:pt x="7770" y="6542"/>
                  </a:cubicBezTo>
                  <a:cubicBezTo>
                    <a:pt x="6291" y="5364"/>
                    <a:pt x="4938" y="4236"/>
                    <a:pt x="3760" y="3308"/>
                  </a:cubicBezTo>
                  <a:cubicBezTo>
                    <a:pt x="3484" y="3058"/>
                    <a:pt x="3184" y="2832"/>
                    <a:pt x="2933" y="2607"/>
                  </a:cubicBezTo>
                  <a:cubicBezTo>
                    <a:pt x="2682" y="2381"/>
                    <a:pt x="2432" y="2181"/>
                    <a:pt x="2206" y="1980"/>
                  </a:cubicBezTo>
                  <a:cubicBezTo>
                    <a:pt x="1755" y="1554"/>
                    <a:pt x="1354" y="1203"/>
                    <a:pt x="1028" y="928"/>
                  </a:cubicBezTo>
                  <a:cubicBezTo>
                    <a:pt x="377" y="32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8"/>
            <p:cNvSpPr/>
            <p:nvPr/>
          </p:nvSpPr>
          <p:spPr>
            <a:xfrm>
              <a:off x="5458212" y="2008421"/>
              <a:ext cx="77908" cy="495291"/>
            </a:xfrm>
            <a:custGeom>
              <a:avLst/>
              <a:gdLst/>
              <a:ahLst/>
              <a:cxnLst/>
              <a:rect l="l" t="t" r="r" b="b"/>
              <a:pathLst>
                <a:path w="1455" h="9250" extrusionOk="0">
                  <a:moveTo>
                    <a:pt x="176" y="1"/>
                  </a:moveTo>
                  <a:cubicBezTo>
                    <a:pt x="176" y="1"/>
                    <a:pt x="151" y="577"/>
                    <a:pt x="101" y="1429"/>
                  </a:cubicBezTo>
                  <a:cubicBezTo>
                    <a:pt x="76" y="1881"/>
                    <a:pt x="51" y="2382"/>
                    <a:pt x="26" y="2933"/>
                  </a:cubicBezTo>
                  <a:cubicBezTo>
                    <a:pt x="26" y="3460"/>
                    <a:pt x="26" y="4036"/>
                    <a:pt x="1" y="4612"/>
                  </a:cubicBezTo>
                  <a:cubicBezTo>
                    <a:pt x="26" y="5214"/>
                    <a:pt x="26" y="5790"/>
                    <a:pt x="51" y="6342"/>
                  </a:cubicBezTo>
                  <a:cubicBezTo>
                    <a:pt x="51" y="6617"/>
                    <a:pt x="51" y="6868"/>
                    <a:pt x="76" y="7119"/>
                  </a:cubicBezTo>
                  <a:cubicBezTo>
                    <a:pt x="76" y="7369"/>
                    <a:pt x="101" y="7595"/>
                    <a:pt x="126" y="7820"/>
                  </a:cubicBezTo>
                  <a:cubicBezTo>
                    <a:pt x="176" y="8673"/>
                    <a:pt x="226" y="9249"/>
                    <a:pt x="226" y="9249"/>
                  </a:cubicBezTo>
                  <a:lnTo>
                    <a:pt x="1454" y="9099"/>
                  </a:lnTo>
                  <a:cubicBezTo>
                    <a:pt x="1454" y="9099"/>
                    <a:pt x="1329" y="8522"/>
                    <a:pt x="1154" y="7670"/>
                  </a:cubicBezTo>
                  <a:cubicBezTo>
                    <a:pt x="1129" y="7470"/>
                    <a:pt x="1078" y="7244"/>
                    <a:pt x="1028" y="6993"/>
                  </a:cubicBezTo>
                  <a:cubicBezTo>
                    <a:pt x="953" y="6743"/>
                    <a:pt x="928" y="6492"/>
                    <a:pt x="903" y="6242"/>
                  </a:cubicBezTo>
                  <a:cubicBezTo>
                    <a:pt x="803" y="5715"/>
                    <a:pt x="728" y="5139"/>
                    <a:pt x="627" y="4587"/>
                  </a:cubicBezTo>
                  <a:cubicBezTo>
                    <a:pt x="552" y="4011"/>
                    <a:pt x="502" y="3434"/>
                    <a:pt x="427" y="2908"/>
                  </a:cubicBezTo>
                  <a:cubicBezTo>
                    <a:pt x="352" y="2382"/>
                    <a:pt x="327" y="1881"/>
                    <a:pt x="302" y="1429"/>
                  </a:cubicBezTo>
                  <a:cubicBezTo>
                    <a:pt x="226" y="577"/>
                    <a:pt x="176" y="1"/>
                    <a:pt x="1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8"/>
            <p:cNvSpPr/>
            <p:nvPr/>
          </p:nvSpPr>
          <p:spPr>
            <a:xfrm>
              <a:off x="5834000" y="2378851"/>
              <a:ext cx="100718" cy="463004"/>
            </a:xfrm>
            <a:custGeom>
              <a:avLst/>
              <a:gdLst/>
              <a:ahLst/>
              <a:cxnLst/>
              <a:rect l="l" t="t" r="r" b="b"/>
              <a:pathLst>
                <a:path w="1881" h="8647" extrusionOk="0">
                  <a:moveTo>
                    <a:pt x="1830" y="0"/>
                  </a:moveTo>
                  <a:cubicBezTo>
                    <a:pt x="1830" y="0"/>
                    <a:pt x="1730" y="527"/>
                    <a:pt x="1579" y="1329"/>
                  </a:cubicBezTo>
                  <a:cubicBezTo>
                    <a:pt x="1504" y="1730"/>
                    <a:pt x="1429" y="2181"/>
                    <a:pt x="1329" y="2682"/>
                  </a:cubicBezTo>
                  <a:cubicBezTo>
                    <a:pt x="1253" y="3183"/>
                    <a:pt x="1153" y="3710"/>
                    <a:pt x="1028" y="4211"/>
                  </a:cubicBezTo>
                  <a:cubicBezTo>
                    <a:pt x="903" y="4737"/>
                    <a:pt x="802" y="5263"/>
                    <a:pt x="677" y="5740"/>
                  </a:cubicBezTo>
                  <a:cubicBezTo>
                    <a:pt x="552" y="6241"/>
                    <a:pt x="426" y="6692"/>
                    <a:pt x="326" y="7068"/>
                  </a:cubicBezTo>
                  <a:cubicBezTo>
                    <a:pt x="126" y="7845"/>
                    <a:pt x="0" y="8371"/>
                    <a:pt x="0" y="8371"/>
                  </a:cubicBezTo>
                  <a:lnTo>
                    <a:pt x="1654" y="8647"/>
                  </a:lnTo>
                  <a:cubicBezTo>
                    <a:pt x="1654" y="8647"/>
                    <a:pt x="1680" y="8095"/>
                    <a:pt x="1730" y="7293"/>
                  </a:cubicBezTo>
                  <a:cubicBezTo>
                    <a:pt x="1755" y="6892"/>
                    <a:pt x="1780" y="6416"/>
                    <a:pt x="1805" y="5915"/>
                  </a:cubicBezTo>
                  <a:cubicBezTo>
                    <a:pt x="1830" y="5414"/>
                    <a:pt x="1830" y="4862"/>
                    <a:pt x="1855" y="4311"/>
                  </a:cubicBezTo>
                  <a:cubicBezTo>
                    <a:pt x="1880" y="3785"/>
                    <a:pt x="1880" y="3233"/>
                    <a:pt x="1855" y="2732"/>
                  </a:cubicBezTo>
                  <a:cubicBezTo>
                    <a:pt x="1855" y="2231"/>
                    <a:pt x="1855" y="1755"/>
                    <a:pt x="1855" y="1354"/>
                  </a:cubicBezTo>
                  <a:cubicBezTo>
                    <a:pt x="1830" y="552"/>
                    <a:pt x="1830" y="0"/>
                    <a:pt x="18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8"/>
            <p:cNvSpPr/>
            <p:nvPr/>
          </p:nvSpPr>
          <p:spPr>
            <a:xfrm>
              <a:off x="4917395" y="2432504"/>
              <a:ext cx="586478" cy="127544"/>
            </a:xfrm>
            <a:custGeom>
              <a:avLst/>
              <a:gdLst/>
              <a:ahLst/>
              <a:cxnLst/>
              <a:rect l="l" t="t" r="r" b="b"/>
              <a:pathLst>
                <a:path w="10953" h="2382" extrusionOk="0">
                  <a:moveTo>
                    <a:pt x="0" y="1"/>
                  </a:moveTo>
                  <a:cubicBezTo>
                    <a:pt x="1" y="1"/>
                    <a:pt x="677" y="151"/>
                    <a:pt x="1680" y="402"/>
                  </a:cubicBezTo>
                  <a:cubicBezTo>
                    <a:pt x="2181" y="502"/>
                    <a:pt x="2782" y="652"/>
                    <a:pt x="3409" y="803"/>
                  </a:cubicBezTo>
                  <a:cubicBezTo>
                    <a:pt x="4036" y="928"/>
                    <a:pt x="4712" y="1103"/>
                    <a:pt x="5389" y="1254"/>
                  </a:cubicBezTo>
                  <a:cubicBezTo>
                    <a:pt x="8071" y="1805"/>
                    <a:pt x="10752" y="2382"/>
                    <a:pt x="10752" y="2382"/>
                  </a:cubicBezTo>
                  <a:lnTo>
                    <a:pt x="10953" y="1129"/>
                  </a:lnTo>
                  <a:cubicBezTo>
                    <a:pt x="10953" y="1129"/>
                    <a:pt x="8196" y="878"/>
                    <a:pt x="5464" y="627"/>
                  </a:cubicBezTo>
                  <a:cubicBezTo>
                    <a:pt x="4787" y="552"/>
                    <a:pt x="4111" y="477"/>
                    <a:pt x="3459" y="402"/>
                  </a:cubicBezTo>
                  <a:cubicBezTo>
                    <a:pt x="2833" y="327"/>
                    <a:pt x="2231" y="251"/>
                    <a:pt x="1730" y="201"/>
                  </a:cubicBezTo>
                  <a:cubicBezTo>
                    <a:pt x="702" y="76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8"/>
            <p:cNvSpPr/>
            <p:nvPr/>
          </p:nvSpPr>
          <p:spPr>
            <a:xfrm>
              <a:off x="5252916" y="2829760"/>
              <a:ext cx="603934" cy="107411"/>
            </a:xfrm>
            <a:custGeom>
              <a:avLst/>
              <a:gdLst/>
              <a:ahLst/>
              <a:cxnLst/>
              <a:rect l="l" t="t" r="r" b="b"/>
              <a:pathLst>
                <a:path w="11279" h="2006" extrusionOk="0">
                  <a:moveTo>
                    <a:pt x="11053" y="0"/>
                  </a:moveTo>
                  <a:cubicBezTo>
                    <a:pt x="11053" y="0"/>
                    <a:pt x="10376" y="151"/>
                    <a:pt x="9324" y="376"/>
                  </a:cubicBezTo>
                  <a:cubicBezTo>
                    <a:pt x="8822" y="502"/>
                    <a:pt x="8221" y="627"/>
                    <a:pt x="7569" y="752"/>
                  </a:cubicBezTo>
                  <a:cubicBezTo>
                    <a:pt x="6943" y="878"/>
                    <a:pt x="6241" y="1003"/>
                    <a:pt x="5564" y="1128"/>
                  </a:cubicBezTo>
                  <a:cubicBezTo>
                    <a:pt x="4862" y="1253"/>
                    <a:pt x="4186" y="1379"/>
                    <a:pt x="3534" y="1479"/>
                  </a:cubicBezTo>
                  <a:cubicBezTo>
                    <a:pt x="3208" y="1529"/>
                    <a:pt x="2882" y="1579"/>
                    <a:pt x="2582" y="1629"/>
                  </a:cubicBezTo>
                  <a:cubicBezTo>
                    <a:pt x="2281" y="1654"/>
                    <a:pt x="2005" y="1705"/>
                    <a:pt x="1755" y="1730"/>
                  </a:cubicBezTo>
                  <a:cubicBezTo>
                    <a:pt x="702" y="1855"/>
                    <a:pt x="0" y="1930"/>
                    <a:pt x="0" y="1930"/>
                  </a:cubicBezTo>
                  <a:cubicBezTo>
                    <a:pt x="0" y="1930"/>
                    <a:pt x="702" y="1955"/>
                    <a:pt x="1755" y="1980"/>
                  </a:cubicBezTo>
                  <a:cubicBezTo>
                    <a:pt x="2030" y="2005"/>
                    <a:pt x="2306" y="2005"/>
                    <a:pt x="2607" y="2005"/>
                  </a:cubicBezTo>
                  <a:lnTo>
                    <a:pt x="3559" y="2005"/>
                  </a:lnTo>
                  <a:cubicBezTo>
                    <a:pt x="4236" y="1980"/>
                    <a:pt x="4938" y="1980"/>
                    <a:pt x="5639" y="1980"/>
                  </a:cubicBezTo>
                  <a:cubicBezTo>
                    <a:pt x="6341" y="1930"/>
                    <a:pt x="7068" y="1905"/>
                    <a:pt x="7720" y="1880"/>
                  </a:cubicBezTo>
                  <a:cubicBezTo>
                    <a:pt x="8396" y="1855"/>
                    <a:pt x="8998" y="1830"/>
                    <a:pt x="9524" y="1780"/>
                  </a:cubicBezTo>
                  <a:cubicBezTo>
                    <a:pt x="10577" y="1705"/>
                    <a:pt x="11278" y="1654"/>
                    <a:pt x="11278" y="1654"/>
                  </a:cubicBezTo>
                  <a:lnTo>
                    <a:pt x="110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8"/>
            <p:cNvSpPr/>
            <p:nvPr/>
          </p:nvSpPr>
          <p:spPr>
            <a:xfrm>
              <a:off x="6292944" y="1605489"/>
              <a:ext cx="1801040" cy="1664339"/>
            </a:xfrm>
            <a:custGeom>
              <a:avLst/>
              <a:gdLst/>
              <a:ahLst/>
              <a:cxnLst/>
              <a:rect l="l" t="t" r="r" b="b"/>
              <a:pathLst>
                <a:path w="33636" h="31083" extrusionOk="0">
                  <a:moveTo>
                    <a:pt x="28670" y="0"/>
                  </a:moveTo>
                  <a:cubicBezTo>
                    <a:pt x="25428" y="0"/>
                    <a:pt x="20462" y="3835"/>
                    <a:pt x="18673" y="7626"/>
                  </a:cubicBezTo>
                  <a:cubicBezTo>
                    <a:pt x="18023" y="3952"/>
                    <a:pt x="16642" y="2528"/>
                    <a:pt x="15143" y="2528"/>
                  </a:cubicBezTo>
                  <a:cubicBezTo>
                    <a:pt x="12304" y="2528"/>
                    <a:pt x="9040" y="7630"/>
                    <a:pt x="9500" y="12238"/>
                  </a:cubicBezTo>
                  <a:cubicBezTo>
                    <a:pt x="8354" y="10519"/>
                    <a:pt x="7564" y="7544"/>
                    <a:pt x="5350" y="7544"/>
                  </a:cubicBezTo>
                  <a:cubicBezTo>
                    <a:pt x="5142" y="7544"/>
                    <a:pt x="4922" y="7570"/>
                    <a:pt x="4688" y="7626"/>
                  </a:cubicBezTo>
                  <a:cubicBezTo>
                    <a:pt x="1" y="8228"/>
                    <a:pt x="527" y="22213"/>
                    <a:pt x="527" y="29105"/>
                  </a:cubicBezTo>
                  <a:lnTo>
                    <a:pt x="1755" y="30408"/>
                  </a:lnTo>
                  <a:cubicBezTo>
                    <a:pt x="3820" y="30872"/>
                    <a:pt x="6079" y="31082"/>
                    <a:pt x="8330" y="31082"/>
                  </a:cubicBezTo>
                  <a:cubicBezTo>
                    <a:pt x="19082" y="31082"/>
                    <a:pt x="29670" y="26299"/>
                    <a:pt x="18272" y="21636"/>
                  </a:cubicBezTo>
                  <a:lnTo>
                    <a:pt x="18272" y="21636"/>
                  </a:lnTo>
                  <a:cubicBezTo>
                    <a:pt x="18376" y="21639"/>
                    <a:pt x="18480" y="21641"/>
                    <a:pt x="18584" y="21641"/>
                  </a:cubicBezTo>
                  <a:cubicBezTo>
                    <a:pt x="22675" y="21641"/>
                    <a:pt x="26432" y="19270"/>
                    <a:pt x="28021" y="16874"/>
                  </a:cubicBezTo>
                  <a:cubicBezTo>
                    <a:pt x="29593" y="14516"/>
                    <a:pt x="29012" y="12138"/>
                    <a:pt x="24420" y="12138"/>
                  </a:cubicBezTo>
                  <a:cubicBezTo>
                    <a:pt x="23887" y="12138"/>
                    <a:pt x="23301" y="12170"/>
                    <a:pt x="22658" y="12238"/>
                  </a:cubicBezTo>
                  <a:cubicBezTo>
                    <a:pt x="27044" y="9832"/>
                    <a:pt x="33635" y="5095"/>
                    <a:pt x="31003" y="1160"/>
                  </a:cubicBezTo>
                  <a:cubicBezTo>
                    <a:pt x="30474" y="351"/>
                    <a:pt x="29651" y="0"/>
                    <a:pt x="28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8"/>
            <p:cNvSpPr/>
            <p:nvPr/>
          </p:nvSpPr>
          <p:spPr>
            <a:xfrm>
              <a:off x="6360038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23309" y="0"/>
                  </a:moveTo>
                  <a:cubicBezTo>
                    <a:pt x="23309" y="0"/>
                    <a:pt x="22958" y="326"/>
                    <a:pt x="22282" y="928"/>
                  </a:cubicBezTo>
                  <a:cubicBezTo>
                    <a:pt x="21956" y="1203"/>
                    <a:pt x="21580" y="1554"/>
                    <a:pt x="21129" y="1980"/>
                  </a:cubicBezTo>
                  <a:cubicBezTo>
                    <a:pt x="20903" y="2181"/>
                    <a:pt x="20653" y="2381"/>
                    <a:pt x="20402" y="2607"/>
                  </a:cubicBezTo>
                  <a:cubicBezTo>
                    <a:pt x="20126" y="2832"/>
                    <a:pt x="19851" y="3058"/>
                    <a:pt x="19550" y="3308"/>
                  </a:cubicBezTo>
                  <a:cubicBezTo>
                    <a:pt x="18397" y="4236"/>
                    <a:pt x="17044" y="5364"/>
                    <a:pt x="15565" y="6542"/>
                  </a:cubicBezTo>
                  <a:cubicBezTo>
                    <a:pt x="14838" y="7118"/>
                    <a:pt x="14061" y="7745"/>
                    <a:pt x="13334" y="8396"/>
                  </a:cubicBezTo>
                  <a:cubicBezTo>
                    <a:pt x="12958" y="8697"/>
                    <a:pt x="12582" y="9023"/>
                    <a:pt x="12181" y="9349"/>
                  </a:cubicBezTo>
                  <a:lnTo>
                    <a:pt x="11630" y="9850"/>
                  </a:lnTo>
                  <a:lnTo>
                    <a:pt x="11329" y="10075"/>
                  </a:lnTo>
                  <a:lnTo>
                    <a:pt x="11254" y="10151"/>
                  </a:lnTo>
                  <a:lnTo>
                    <a:pt x="11154" y="10251"/>
                  </a:lnTo>
                  <a:lnTo>
                    <a:pt x="11029" y="10376"/>
                  </a:lnTo>
                  <a:cubicBezTo>
                    <a:pt x="9600" y="11730"/>
                    <a:pt x="8096" y="13058"/>
                    <a:pt x="6693" y="14361"/>
                  </a:cubicBezTo>
                  <a:cubicBezTo>
                    <a:pt x="6016" y="15013"/>
                    <a:pt x="5339" y="15639"/>
                    <a:pt x="4713" y="16266"/>
                  </a:cubicBezTo>
                  <a:cubicBezTo>
                    <a:pt x="4086" y="16892"/>
                    <a:pt x="3510" y="17519"/>
                    <a:pt x="3008" y="18096"/>
                  </a:cubicBezTo>
                  <a:cubicBezTo>
                    <a:pt x="2482" y="18697"/>
                    <a:pt x="2031" y="19273"/>
                    <a:pt x="1630" y="19800"/>
                  </a:cubicBezTo>
                  <a:cubicBezTo>
                    <a:pt x="1430" y="20075"/>
                    <a:pt x="1279" y="20351"/>
                    <a:pt x="1104" y="20577"/>
                  </a:cubicBezTo>
                  <a:cubicBezTo>
                    <a:pt x="1029" y="20702"/>
                    <a:pt x="953" y="20802"/>
                    <a:pt x="878" y="20928"/>
                  </a:cubicBezTo>
                  <a:cubicBezTo>
                    <a:pt x="803" y="21053"/>
                    <a:pt x="753" y="21178"/>
                    <a:pt x="678" y="21304"/>
                  </a:cubicBezTo>
                  <a:cubicBezTo>
                    <a:pt x="552" y="21529"/>
                    <a:pt x="427" y="21755"/>
                    <a:pt x="352" y="21905"/>
                  </a:cubicBezTo>
                  <a:cubicBezTo>
                    <a:pt x="277" y="22055"/>
                    <a:pt x="201" y="22206"/>
                    <a:pt x="176" y="22306"/>
                  </a:cubicBezTo>
                  <a:cubicBezTo>
                    <a:pt x="76" y="22507"/>
                    <a:pt x="1" y="22632"/>
                    <a:pt x="1" y="22632"/>
                  </a:cubicBezTo>
                  <a:lnTo>
                    <a:pt x="3109" y="23885"/>
                  </a:lnTo>
                  <a:cubicBezTo>
                    <a:pt x="3109" y="23885"/>
                    <a:pt x="3159" y="23760"/>
                    <a:pt x="3234" y="23534"/>
                  </a:cubicBezTo>
                  <a:cubicBezTo>
                    <a:pt x="3259" y="23434"/>
                    <a:pt x="3309" y="23284"/>
                    <a:pt x="3359" y="23133"/>
                  </a:cubicBezTo>
                  <a:cubicBezTo>
                    <a:pt x="3435" y="22983"/>
                    <a:pt x="3485" y="22857"/>
                    <a:pt x="3560" y="22707"/>
                  </a:cubicBezTo>
                  <a:cubicBezTo>
                    <a:pt x="3610" y="22532"/>
                    <a:pt x="3685" y="22356"/>
                    <a:pt x="3811" y="22156"/>
                  </a:cubicBezTo>
                  <a:cubicBezTo>
                    <a:pt x="3936" y="21930"/>
                    <a:pt x="4036" y="21705"/>
                    <a:pt x="4186" y="21454"/>
                  </a:cubicBezTo>
                  <a:cubicBezTo>
                    <a:pt x="4462" y="20978"/>
                    <a:pt x="4813" y="20426"/>
                    <a:pt x="5214" y="19850"/>
                  </a:cubicBezTo>
                  <a:cubicBezTo>
                    <a:pt x="5640" y="19248"/>
                    <a:pt x="6091" y="18622"/>
                    <a:pt x="6643" y="17970"/>
                  </a:cubicBezTo>
                  <a:cubicBezTo>
                    <a:pt x="7144" y="17319"/>
                    <a:pt x="7745" y="16642"/>
                    <a:pt x="8347" y="15940"/>
                  </a:cubicBezTo>
                  <a:cubicBezTo>
                    <a:pt x="9550" y="14537"/>
                    <a:pt x="10928" y="13058"/>
                    <a:pt x="12232" y="11504"/>
                  </a:cubicBezTo>
                  <a:lnTo>
                    <a:pt x="12357" y="11379"/>
                  </a:lnTo>
                  <a:lnTo>
                    <a:pt x="12407" y="11329"/>
                  </a:lnTo>
                  <a:lnTo>
                    <a:pt x="12457" y="11253"/>
                  </a:lnTo>
                  <a:lnTo>
                    <a:pt x="12708" y="11003"/>
                  </a:lnTo>
                  <a:lnTo>
                    <a:pt x="13234" y="10451"/>
                  </a:lnTo>
                  <a:cubicBezTo>
                    <a:pt x="13585" y="10075"/>
                    <a:pt x="13911" y="9725"/>
                    <a:pt x="14262" y="9374"/>
                  </a:cubicBezTo>
                  <a:cubicBezTo>
                    <a:pt x="14938" y="8647"/>
                    <a:pt x="15615" y="7970"/>
                    <a:pt x="16292" y="7319"/>
                  </a:cubicBezTo>
                  <a:cubicBezTo>
                    <a:pt x="17620" y="5990"/>
                    <a:pt x="18848" y="4762"/>
                    <a:pt x="19926" y="3684"/>
                  </a:cubicBezTo>
                  <a:cubicBezTo>
                    <a:pt x="20177" y="3409"/>
                    <a:pt x="20427" y="3158"/>
                    <a:pt x="20678" y="2907"/>
                  </a:cubicBezTo>
                  <a:cubicBezTo>
                    <a:pt x="20903" y="2657"/>
                    <a:pt x="21129" y="2431"/>
                    <a:pt x="21329" y="2181"/>
                  </a:cubicBezTo>
                  <a:cubicBezTo>
                    <a:pt x="21755" y="1730"/>
                    <a:pt x="22106" y="1354"/>
                    <a:pt x="22407" y="1028"/>
                  </a:cubicBezTo>
                  <a:cubicBezTo>
                    <a:pt x="22983" y="376"/>
                    <a:pt x="23309" y="0"/>
                    <a:pt x="23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8"/>
            <p:cNvSpPr/>
            <p:nvPr/>
          </p:nvSpPr>
          <p:spPr>
            <a:xfrm>
              <a:off x="6973356" y="2008421"/>
              <a:ext cx="94025" cy="496630"/>
            </a:xfrm>
            <a:custGeom>
              <a:avLst/>
              <a:gdLst/>
              <a:ahLst/>
              <a:cxnLst/>
              <a:rect l="l" t="t" r="r" b="b"/>
              <a:pathLst>
                <a:path w="1756" h="9275" extrusionOk="0">
                  <a:moveTo>
                    <a:pt x="1705" y="1"/>
                  </a:moveTo>
                  <a:cubicBezTo>
                    <a:pt x="1705" y="1"/>
                    <a:pt x="1630" y="577"/>
                    <a:pt x="1529" y="1429"/>
                  </a:cubicBezTo>
                  <a:cubicBezTo>
                    <a:pt x="1504" y="1655"/>
                    <a:pt x="1479" y="1881"/>
                    <a:pt x="1454" y="2131"/>
                  </a:cubicBezTo>
                  <a:cubicBezTo>
                    <a:pt x="1429" y="2382"/>
                    <a:pt x="1379" y="2632"/>
                    <a:pt x="1329" y="2908"/>
                  </a:cubicBezTo>
                  <a:cubicBezTo>
                    <a:pt x="1229" y="3434"/>
                    <a:pt x="1128" y="4011"/>
                    <a:pt x="1028" y="4562"/>
                  </a:cubicBezTo>
                  <a:cubicBezTo>
                    <a:pt x="778" y="5690"/>
                    <a:pt x="527" y="6818"/>
                    <a:pt x="326" y="7670"/>
                  </a:cubicBezTo>
                  <a:cubicBezTo>
                    <a:pt x="126" y="8497"/>
                    <a:pt x="1" y="9074"/>
                    <a:pt x="1" y="9074"/>
                  </a:cubicBezTo>
                  <a:lnTo>
                    <a:pt x="1229" y="9274"/>
                  </a:lnTo>
                  <a:cubicBezTo>
                    <a:pt x="1229" y="9274"/>
                    <a:pt x="1279" y="8698"/>
                    <a:pt x="1379" y="7846"/>
                  </a:cubicBezTo>
                  <a:cubicBezTo>
                    <a:pt x="1454" y="6968"/>
                    <a:pt x="1555" y="5815"/>
                    <a:pt x="1655" y="4637"/>
                  </a:cubicBezTo>
                  <a:cubicBezTo>
                    <a:pt x="1680" y="4061"/>
                    <a:pt x="1705" y="3485"/>
                    <a:pt x="1730" y="2933"/>
                  </a:cubicBezTo>
                  <a:cubicBezTo>
                    <a:pt x="1730" y="2658"/>
                    <a:pt x="1755" y="2407"/>
                    <a:pt x="1755" y="2156"/>
                  </a:cubicBezTo>
                  <a:cubicBezTo>
                    <a:pt x="1730" y="1906"/>
                    <a:pt x="1730" y="1680"/>
                    <a:pt x="1730" y="1455"/>
                  </a:cubicBezTo>
                  <a:cubicBezTo>
                    <a:pt x="1705" y="577"/>
                    <a:pt x="1705" y="1"/>
                    <a:pt x="17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8"/>
            <p:cNvSpPr/>
            <p:nvPr/>
          </p:nvSpPr>
          <p:spPr>
            <a:xfrm>
              <a:off x="6576150" y="2334569"/>
              <a:ext cx="99326" cy="507285"/>
            </a:xfrm>
            <a:custGeom>
              <a:avLst/>
              <a:gdLst/>
              <a:ahLst/>
              <a:cxnLst/>
              <a:rect l="l" t="t" r="r" b="b"/>
              <a:pathLst>
                <a:path w="1855" h="9474" extrusionOk="0">
                  <a:moveTo>
                    <a:pt x="25" y="0"/>
                  </a:moveTo>
                  <a:cubicBezTo>
                    <a:pt x="25" y="0"/>
                    <a:pt x="0" y="2356"/>
                    <a:pt x="0" y="4712"/>
                  </a:cubicBezTo>
                  <a:cubicBezTo>
                    <a:pt x="25" y="5313"/>
                    <a:pt x="25" y="5915"/>
                    <a:pt x="50" y="6466"/>
                  </a:cubicBezTo>
                  <a:cubicBezTo>
                    <a:pt x="50" y="6742"/>
                    <a:pt x="50" y="7018"/>
                    <a:pt x="75" y="7268"/>
                  </a:cubicBezTo>
                  <a:cubicBezTo>
                    <a:pt x="75" y="7519"/>
                    <a:pt x="100" y="7770"/>
                    <a:pt x="100" y="7995"/>
                  </a:cubicBezTo>
                  <a:cubicBezTo>
                    <a:pt x="176" y="8872"/>
                    <a:pt x="201" y="9474"/>
                    <a:pt x="201" y="9474"/>
                  </a:cubicBezTo>
                  <a:lnTo>
                    <a:pt x="1855" y="9198"/>
                  </a:lnTo>
                  <a:cubicBezTo>
                    <a:pt x="1855" y="9198"/>
                    <a:pt x="1704" y="8647"/>
                    <a:pt x="1504" y="7770"/>
                  </a:cubicBezTo>
                  <a:cubicBezTo>
                    <a:pt x="1454" y="7569"/>
                    <a:pt x="1404" y="7318"/>
                    <a:pt x="1328" y="7093"/>
                  </a:cubicBezTo>
                  <a:cubicBezTo>
                    <a:pt x="1278" y="6842"/>
                    <a:pt x="1228" y="6592"/>
                    <a:pt x="1178" y="6316"/>
                  </a:cubicBezTo>
                  <a:cubicBezTo>
                    <a:pt x="1078" y="5790"/>
                    <a:pt x="952" y="5213"/>
                    <a:pt x="852" y="4637"/>
                  </a:cubicBezTo>
                  <a:cubicBezTo>
                    <a:pt x="426" y="2331"/>
                    <a:pt x="25" y="0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8"/>
            <p:cNvSpPr/>
            <p:nvPr/>
          </p:nvSpPr>
          <p:spPr>
            <a:xfrm>
              <a:off x="7009607" y="2432504"/>
              <a:ext cx="559652" cy="127544"/>
            </a:xfrm>
            <a:custGeom>
              <a:avLst/>
              <a:gdLst/>
              <a:ahLst/>
              <a:cxnLst/>
              <a:rect l="l" t="t" r="r" b="b"/>
              <a:pathLst>
                <a:path w="10452" h="2382" extrusionOk="0">
                  <a:moveTo>
                    <a:pt x="10452" y="1"/>
                  </a:moveTo>
                  <a:cubicBezTo>
                    <a:pt x="10451" y="1"/>
                    <a:pt x="9800" y="126"/>
                    <a:pt x="8822" y="327"/>
                  </a:cubicBezTo>
                  <a:cubicBezTo>
                    <a:pt x="8321" y="427"/>
                    <a:pt x="7770" y="527"/>
                    <a:pt x="7143" y="627"/>
                  </a:cubicBezTo>
                  <a:cubicBezTo>
                    <a:pt x="6842" y="677"/>
                    <a:pt x="6517" y="728"/>
                    <a:pt x="6191" y="778"/>
                  </a:cubicBezTo>
                  <a:cubicBezTo>
                    <a:pt x="5890" y="828"/>
                    <a:pt x="5564" y="878"/>
                    <a:pt x="5238" y="903"/>
                  </a:cubicBezTo>
                  <a:cubicBezTo>
                    <a:pt x="4913" y="953"/>
                    <a:pt x="4562" y="978"/>
                    <a:pt x="4261" y="1028"/>
                  </a:cubicBezTo>
                  <a:cubicBezTo>
                    <a:pt x="3935" y="1053"/>
                    <a:pt x="3609" y="1078"/>
                    <a:pt x="3309" y="1103"/>
                  </a:cubicBezTo>
                  <a:cubicBezTo>
                    <a:pt x="3008" y="1103"/>
                    <a:pt x="2707" y="1154"/>
                    <a:pt x="2431" y="1154"/>
                  </a:cubicBezTo>
                  <a:lnTo>
                    <a:pt x="1654" y="1154"/>
                  </a:lnTo>
                  <a:cubicBezTo>
                    <a:pt x="1515" y="1161"/>
                    <a:pt x="1380" y="1164"/>
                    <a:pt x="1251" y="1164"/>
                  </a:cubicBezTo>
                  <a:cubicBezTo>
                    <a:pt x="939" y="1164"/>
                    <a:pt x="664" y="1146"/>
                    <a:pt x="451" y="1129"/>
                  </a:cubicBezTo>
                  <a:lnTo>
                    <a:pt x="0" y="1129"/>
                  </a:lnTo>
                  <a:lnTo>
                    <a:pt x="25" y="2382"/>
                  </a:lnTo>
                  <a:cubicBezTo>
                    <a:pt x="25" y="2382"/>
                    <a:pt x="201" y="2357"/>
                    <a:pt x="477" y="2332"/>
                  </a:cubicBezTo>
                  <a:cubicBezTo>
                    <a:pt x="777" y="2306"/>
                    <a:pt x="1178" y="2306"/>
                    <a:pt x="1705" y="2206"/>
                  </a:cubicBezTo>
                  <a:cubicBezTo>
                    <a:pt x="1955" y="2181"/>
                    <a:pt x="2231" y="2156"/>
                    <a:pt x="2507" y="2106"/>
                  </a:cubicBezTo>
                  <a:cubicBezTo>
                    <a:pt x="2807" y="2056"/>
                    <a:pt x="3108" y="2006"/>
                    <a:pt x="3409" y="1956"/>
                  </a:cubicBezTo>
                  <a:cubicBezTo>
                    <a:pt x="3735" y="1880"/>
                    <a:pt x="4035" y="1830"/>
                    <a:pt x="4361" y="1755"/>
                  </a:cubicBezTo>
                  <a:cubicBezTo>
                    <a:pt x="4687" y="1680"/>
                    <a:pt x="5013" y="1605"/>
                    <a:pt x="5339" y="1530"/>
                  </a:cubicBezTo>
                  <a:cubicBezTo>
                    <a:pt x="5665" y="1454"/>
                    <a:pt x="5990" y="1354"/>
                    <a:pt x="6316" y="1279"/>
                  </a:cubicBezTo>
                  <a:cubicBezTo>
                    <a:pt x="6617" y="1204"/>
                    <a:pt x="6943" y="1103"/>
                    <a:pt x="7244" y="1028"/>
                  </a:cubicBezTo>
                  <a:cubicBezTo>
                    <a:pt x="7845" y="853"/>
                    <a:pt x="8396" y="677"/>
                    <a:pt x="8873" y="527"/>
                  </a:cubicBezTo>
                  <a:cubicBezTo>
                    <a:pt x="9800" y="201"/>
                    <a:pt x="10451" y="1"/>
                    <a:pt x="10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8"/>
            <p:cNvSpPr/>
            <p:nvPr/>
          </p:nvSpPr>
          <p:spPr>
            <a:xfrm>
              <a:off x="6651276" y="2829760"/>
              <a:ext cx="605273" cy="107411"/>
            </a:xfrm>
            <a:custGeom>
              <a:avLst/>
              <a:gdLst/>
              <a:ahLst/>
              <a:cxnLst/>
              <a:rect l="l" t="t" r="r" b="b"/>
              <a:pathLst>
                <a:path w="11304" h="2006" extrusionOk="0">
                  <a:moveTo>
                    <a:pt x="251" y="0"/>
                  </a:moveTo>
                  <a:lnTo>
                    <a:pt x="1" y="1654"/>
                  </a:lnTo>
                  <a:cubicBezTo>
                    <a:pt x="1" y="1654"/>
                    <a:pt x="702" y="1705"/>
                    <a:pt x="1755" y="1780"/>
                  </a:cubicBezTo>
                  <a:cubicBezTo>
                    <a:pt x="2281" y="1830"/>
                    <a:pt x="2908" y="1855"/>
                    <a:pt x="3560" y="1880"/>
                  </a:cubicBezTo>
                  <a:cubicBezTo>
                    <a:pt x="4236" y="1905"/>
                    <a:pt x="4938" y="1930"/>
                    <a:pt x="5640" y="1980"/>
                  </a:cubicBezTo>
                  <a:cubicBezTo>
                    <a:pt x="6367" y="1980"/>
                    <a:pt x="7068" y="1980"/>
                    <a:pt x="7720" y="2005"/>
                  </a:cubicBezTo>
                  <a:lnTo>
                    <a:pt x="8672" y="2005"/>
                  </a:lnTo>
                  <a:cubicBezTo>
                    <a:pt x="8998" y="2005"/>
                    <a:pt x="9274" y="2005"/>
                    <a:pt x="9550" y="1980"/>
                  </a:cubicBezTo>
                  <a:cubicBezTo>
                    <a:pt x="10602" y="1955"/>
                    <a:pt x="11304" y="1930"/>
                    <a:pt x="11304" y="1930"/>
                  </a:cubicBezTo>
                  <a:cubicBezTo>
                    <a:pt x="11304" y="1930"/>
                    <a:pt x="10602" y="1855"/>
                    <a:pt x="9550" y="1730"/>
                  </a:cubicBezTo>
                  <a:cubicBezTo>
                    <a:pt x="9299" y="1705"/>
                    <a:pt x="8998" y="1654"/>
                    <a:pt x="8697" y="1629"/>
                  </a:cubicBezTo>
                  <a:cubicBezTo>
                    <a:pt x="8422" y="1579"/>
                    <a:pt x="8096" y="1529"/>
                    <a:pt x="7770" y="1479"/>
                  </a:cubicBezTo>
                  <a:cubicBezTo>
                    <a:pt x="7118" y="1379"/>
                    <a:pt x="6442" y="1253"/>
                    <a:pt x="5740" y="1128"/>
                  </a:cubicBezTo>
                  <a:cubicBezTo>
                    <a:pt x="5063" y="1003"/>
                    <a:pt x="4362" y="878"/>
                    <a:pt x="3710" y="752"/>
                  </a:cubicBezTo>
                  <a:cubicBezTo>
                    <a:pt x="3083" y="627"/>
                    <a:pt x="2482" y="502"/>
                    <a:pt x="1955" y="376"/>
                  </a:cubicBezTo>
                  <a:cubicBezTo>
                    <a:pt x="928" y="151"/>
                    <a:pt x="251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8"/>
            <p:cNvSpPr/>
            <p:nvPr/>
          </p:nvSpPr>
          <p:spPr>
            <a:xfrm>
              <a:off x="5416607" y="3165332"/>
              <a:ext cx="1002041" cy="670972"/>
            </a:xfrm>
            <a:custGeom>
              <a:avLst/>
              <a:gdLst/>
              <a:ahLst/>
              <a:cxnLst/>
              <a:rect l="l" t="t" r="r" b="b"/>
              <a:pathLst>
                <a:path w="18714" h="12531" extrusionOk="0">
                  <a:moveTo>
                    <a:pt x="8924" y="1"/>
                  </a:moveTo>
                  <a:cubicBezTo>
                    <a:pt x="1021" y="1"/>
                    <a:pt x="1" y="12506"/>
                    <a:pt x="10101" y="12530"/>
                  </a:cubicBezTo>
                  <a:cubicBezTo>
                    <a:pt x="10109" y="12530"/>
                    <a:pt x="10117" y="12530"/>
                    <a:pt x="10124" y="12530"/>
                  </a:cubicBezTo>
                  <a:cubicBezTo>
                    <a:pt x="17747" y="12530"/>
                    <a:pt x="18713" y="249"/>
                    <a:pt x="9525" y="24"/>
                  </a:cubicBezTo>
                  <a:cubicBezTo>
                    <a:pt x="9320" y="8"/>
                    <a:pt x="9120" y="1"/>
                    <a:pt x="8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8"/>
            <p:cNvSpPr/>
            <p:nvPr/>
          </p:nvSpPr>
          <p:spPr>
            <a:xfrm>
              <a:off x="5601823" y="3406823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0"/>
                  </a:moveTo>
                  <a:cubicBezTo>
                    <a:pt x="301" y="0"/>
                    <a:pt x="0" y="3509"/>
                    <a:pt x="2833" y="3509"/>
                  </a:cubicBezTo>
                  <a:cubicBezTo>
                    <a:pt x="4988" y="3509"/>
                    <a:pt x="5239" y="75"/>
                    <a:pt x="2682" y="25"/>
                  </a:cubicBezTo>
                  <a:cubicBezTo>
                    <a:pt x="2607" y="0"/>
                    <a:pt x="2557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8"/>
            <p:cNvSpPr/>
            <p:nvPr/>
          </p:nvSpPr>
          <p:spPr>
            <a:xfrm>
              <a:off x="6110459" y="3165332"/>
              <a:ext cx="1000649" cy="670972"/>
            </a:xfrm>
            <a:custGeom>
              <a:avLst/>
              <a:gdLst/>
              <a:ahLst/>
              <a:cxnLst/>
              <a:rect l="l" t="t" r="r" b="b"/>
              <a:pathLst>
                <a:path w="18688" h="12531" extrusionOk="0">
                  <a:moveTo>
                    <a:pt x="8923" y="1"/>
                  </a:moveTo>
                  <a:cubicBezTo>
                    <a:pt x="1021" y="1"/>
                    <a:pt x="0" y="12506"/>
                    <a:pt x="10101" y="12530"/>
                  </a:cubicBezTo>
                  <a:cubicBezTo>
                    <a:pt x="10108" y="12530"/>
                    <a:pt x="10116" y="12530"/>
                    <a:pt x="10124" y="12530"/>
                  </a:cubicBezTo>
                  <a:cubicBezTo>
                    <a:pt x="17747" y="12530"/>
                    <a:pt x="18688" y="249"/>
                    <a:pt x="9524" y="24"/>
                  </a:cubicBezTo>
                  <a:cubicBezTo>
                    <a:pt x="9320" y="8"/>
                    <a:pt x="9119" y="1"/>
                    <a:pt x="8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8"/>
            <p:cNvSpPr/>
            <p:nvPr/>
          </p:nvSpPr>
          <p:spPr>
            <a:xfrm>
              <a:off x="6608332" y="3496727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8"/>
            <p:cNvSpPr/>
            <p:nvPr/>
          </p:nvSpPr>
          <p:spPr>
            <a:xfrm>
              <a:off x="5729370" y="2964053"/>
              <a:ext cx="1001988" cy="670972"/>
            </a:xfrm>
            <a:custGeom>
              <a:avLst/>
              <a:gdLst/>
              <a:ahLst/>
              <a:cxnLst/>
              <a:rect l="l" t="t" r="r" b="b"/>
              <a:pathLst>
                <a:path w="18713" h="12531" extrusionOk="0">
                  <a:moveTo>
                    <a:pt x="8948" y="0"/>
                  </a:moveTo>
                  <a:cubicBezTo>
                    <a:pt x="1044" y="0"/>
                    <a:pt x="0" y="12506"/>
                    <a:pt x="10125" y="12530"/>
                  </a:cubicBezTo>
                  <a:cubicBezTo>
                    <a:pt x="10133" y="12530"/>
                    <a:pt x="10140" y="12530"/>
                    <a:pt x="10148" y="12530"/>
                  </a:cubicBezTo>
                  <a:cubicBezTo>
                    <a:pt x="17771" y="12530"/>
                    <a:pt x="18712" y="249"/>
                    <a:pt x="9548" y="24"/>
                  </a:cubicBezTo>
                  <a:cubicBezTo>
                    <a:pt x="9344" y="8"/>
                    <a:pt x="9144" y="0"/>
                    <a:pt x="89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8"/>
            <p:cNvSpPr/>
            <p:nvPr/>
          </p:nvSpPr>
          <p:spPr>
            <a:xfrm>
              <a:off x="6205718" y="3094116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8" name="Google Shape;848;p28"/>
          <p:cNvGrpSpPr/>
          <p:nvPr/>
        </p:nvGrpSpPr>
        <p:grpSpPr>
          <a:xfrm rot="-10285185">
            <a:off x="370958" y="4306716"/>
            <a:ext cx="424183" cy="496545"/>
            <a:chOff x="5827575" y="3641525"/>
            <a:chExt cx="202450" cy="236975"/>
          </a:xfrm>
        </p:grpSpPr>
        <p:sp>
          <p:nvSpPr>
            <p:cNvPr id="849" name="Google Shape;849;p28"/>
            <p:cNvSpPr/>
            <p:nvPr/>
          </p:nvSpPr>
          <p:spPr>
            <a:xfrm>
              <a:off x="5942475" y="3641525"/>
              <a:ext cx="87550" cy="5842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6" y="0"/>
                  </a:moveTo>
                  <a:cubicBezTo>
                    <a:pt x="192" y="0"/>
                    <a:pt x="0" y="2336"/>
                    <a:pt x="1882" y="2336"/>
                  </a:cubicBezTo>
                  <a:cubicBezTo>
                    <a:pt x="1890" y="2336"/>
                    <a:pt x="1898" y="2336"/>
                    <a:pt x="1905" y="2336"/>
                  </a:cubicBezTo>
                  <a:cubicBezTo>
                    <a:pt x="3337" y="2336"/>
                    <a:pt x="3502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8"/>
            <p:cNvSpPr/>
            <p:nvPr/>
          </p:nvSpPr>
          <p:spPr>
            <a:xfrm>
              <a:off x="5827575" y="3833275"/>
              <a:ext cx="67350" cy="45225"/>
            </a:xfrm>
            <a:custGeom>
              <a:avLst/>
              <a:gdLst/>
              <a:ahLst/>
              <a:cxnLst/>
              <a:rect l="l" t="t" r="r" b="b"/>
              <a:pathLst>
                <a:path w="2694" h="1809" extrusionOk="0">
                  <a:moveTo>
                    <a:pt x="1275" y="0"/>
                  </a:moveTo>
                  <a:cubicBezTo>
                    <a:pt x="153" y="0"/>
                    <a:pt x="0" y="1809"/>
                    <a:pt x="1465" y="1809"/>
                  </a:cubicBezTo>
                  <a:cubicBezTo>
                    <a:pt x="2568" y="1809"/>
                    <a:pt x="2693" y="29"/>
                    <a:pt x="1365" y="4"/>
                  </a:cubicBezTo>
                  <a:cubicBezTo>
                    <a:pt x="1334" y="2"/>
                    <a:pt x="1304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1" name="Google Shape;851;p28"/>
          <p:cNvGrpSpPr/>
          <p:nvPr/>
        </p:nvGrpSpPr>
        <p:grpSpPr>
          <a:xfrm rot="1447478" flipH="1">
            <a:off x="8257433" y="296246"/>
            <a:ext cx="424195" cy="496535"/>
            <a:chOff x="5827575" y="3641525"/>
            <a:chExt cx="202450" cy="236975"/>
          </a:xfrm>
        </p:grpSpPr>
        <p:sp>
          <p:nvSpPr>
            <p:cNvPr id="852" name="Google Shape;852;p28"/>
            <p:cNvSpPr/>
            <p:nvPr/>
          </p:nvSpPr>
          <p:spPr>
            <a:xfrm>
              <a:off x="5942475" y="3641525"/>
              <a:ext cx="87550" cy="5842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6" y="0"/>
                  </a:moveTo>
                  <a:cubicBezTo>
                    <a:pt x="192" y="0"/>
                    <a:pt x="0" y="2336"/>
                    <a:pt x="1882" y="2336"/>
                  </a:cubicBezTo>
                  <a:cubicBezTo>
                    <a:pt x="1890" y="2336"/>
                    <a:pt x="1898" y="2336"/>
                    <a:pt x="1905" y="2336"/>
                  </a:cubicBezTo>
                  <a:cubicBezTo>
                    <a:pt x="3337" y="2336"/>
                    <a:pt x="3502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8"/>
            <p:cNvSpPr/>
            <p:nvPr/>
          </p:nvSpPr>
          <p:spPr>
            <a:xfrm>
              <a:off x="5827575" y="3833275"/>
              <a:ext cx="67350" cy="45225"/>
            </a:xfrm>
            <a:custGeom>
              <a:avLst/>
              <a:gdLst/>
              <a:ahLst/>
              <a:cxnLst/>
              <a:rect l="l" t="t" r="r" b="b"/>
              <a:pathLst>
                <a:path w="2694" h="1809" extrusionOk="0">
                  <a:moveTo>
                    <a:pt x="1275" y="0"/>
                  </a:moveTo>
                  <a:cubicBezTo>
                    <a:pt x="153" y="0"/>
                    <a:pt x="0" y="1809"/>
                    <a:pt x="1465" y="1809"/>
                  </a:cubicBezTo>
                  <a:cubicBezTo>
                    <a:pt x="2568" y="1809"/>
                    <a:pt x="2693" y="29"/>
                    <a:pt x="1365" y="4"/>
                  </a:cubicBezTo>
                  <a:cubicBezTo>
                    <a:pt x="1334" y="2"/>
                    <a:pt x="1304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5"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5" name="Google Shape;855;p29"/>
          <p:cNvGrpSpPr/>
          <p:nvPr/>
        </p:nvGrpSpPr>
        <p:grpSpPr>
          <a:xfrm rot="-5400000">
            <a:off x="-265017" y="2023696"/>
            <a:ext cx="2661231" cy="1000858"/>
            <a:chOff x="720000" y="3829047"/>
            <a:chExt cx="2057547" cy="773819"/>
          </a:xfrm>
        </p:grpSpPr>
        <p:sp>
          <p:nvSpPr>
            <p:cNvPr id="856" name="Google Shape;856;p29"/>
            <p:cNvSpPr/>
            <p:nvPr/>
          </p:nvSpPr>
          <p:spPr>
            <a:xfrm>
              <a:off x="747524" y="4140653"/>
              <a:ext cx="1628264" cy="367137"/>
            </a:xfrm>
            <a:custGeom>
              <a:avLst/>
              <a:gdLst/>
              <a:ahLst/>
              <a:cxnLst/>
              <a:rect l="l" t="t" r="r" b="b"/>
              <a:pathLst>
                <a:path w="68508" h="15447" extrusionOk="0">
                  <a:moveTo>
                    <a:pt x="43313" y="0"/>
                  </a:moveTo>
                  <a:cubicBezTo>
                    <a:pt x="39438" y="0"/>
                    <a:pt x="35566" y="236"/>
                    <a:pt x="31724" y="725"/>
                  </a:cubicBezTo>
                  <a:cubicBezTo>
                    <a:pt x="20271" y="2178"/>
                    <a:pt x="8842" y="6239"/>
                    <a:pt x="446" y="14384"/>
                  </a:cubicBezTo>
                  <a:cubicBezTo>
                    <a:pt x="0" y="14810"/>
                    <a:pt x="424" y="15447"/>
                    <a:pt x="917" y="15447"/>
                  </a:cubicBezTo>
                  <a:cubicBezTo>
                    <a:pt x="1061" y="15447"/>
                    <a:pt x="1212" y="15392"/>
                    <a:pt x="1348" y="15261"/>
                  </a:cubicBezTo>
                  <a:cubicBezTo>
                    <a:pt x="9820" y="7041"/>
                    <a:pt x="21374" y="3206"/>
                    <a:pt x="32927" y="1828"/>
                  </a:cubicBezTo>
                  <a:cubicBezTo>
                    <a:pt x="36361" y="1423"/>
                    <a:pt x="39826" y="1229"/>
                    <a:pt x="43297" y="1229"/>
                  </a:cubicBezTo>
                  <a:cubicBezTo>
                    <a:pt x="51430" y="1229"/>
                    <a:pt x="59595" y="2294"/>
                    <a:pt x="67464" y="4209"/>
                  </a:cubicBezTo>
                  <a:cubicBezTo>
                    <a:pt x="67523" y="4224"/>
                    <a:pt x="67580" y="4231"/>
                    <a:pt x="67634" y="4231"/>
                  </a:cubicBezTo>
                  <a:cubicBezTo>
                    <a:pt x="68284" y="4231"/>
                    <a:pt x="68507" y="3191"/>
                    <a:pt x="67790" y="3006"/>
                  </a:cubicBezTo>
                  <a:cubicBezTo>
                    <a:pt x="59796" y="1063"/>
                    <a:pt x="51548" y="0"/>
                    <a:pt x="43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9"/>
            <p:cNvSpPr/>
            <p:nvPr/>
          </p:nvSpPr>
          <p:spPr>
            <a:xfrm>
              <a:off x="2336731" y="4176923"/>
              <a:ext cx="440816" cy="166681"/>
            </a:xfrm>
            <a:custGeom>
              <a:avLst/>
              <a:gdLst/>
              <a:ahLst/>
              <a:cxnLst/>
              <a:rect l="l" t="t" r="r" b="b"/>
              <a:pathLst>
                <a:path w="18547" h="7013" extrusionOk="0">
                  <a:moveTo>
                    <a:pt x="6492" y="1"/>
                  </a:moveTo>
                  <a:cubicBezTo>
                    <a:pt x="5890" y="1"/>
                    <a:pt x="5339" y="26"/>
                    <a:pt x="4762" y="101"/>
                  </a:cubicBezTo>
                  <a:cubicBezTo>
                    <a:pt x="4211" y="176"/>
                    <a:pt x="3685" y="277"/>
                    <a:pt x="3183" y="402"/>
                  </a:cubicBezTo>
                  <a:cubicBezTo>
                    <a:pt x="2958" y="477"/>
                    <a:pt x="2707" y="527"/>
                    <a:pt x="2507" y="577"/>
                  </a:cubicBezTo>
                  <a:cubicBezTo>
                    <a:pt x="2281" y="678"/>
                    <a:pt x="2081" y="728"/>
                    <a:pt x="1880" y="828"/>
                  </a:cubicBezTo>
                  <a:cubicBezTo>
                    <a:pt x="1504" y="978"/>
                    <a:pt x="1153" y="1129"/>
                    <a:pt x="878" y="1279"/>
                  </a:cubicBezTo>
                  <a:cubicBezTo>
                    <a:pt x="602" y="1404"/>
                    <a:pt x="376" y="1555"/>
                    <a:pt x="226" y="1655"/>
                  </a:cubicBezTo>
                  <a:cubicBezTo>
                    <a:pt x="76" y="1730"/>
                    <a:pt x="0" y="1805"/>
                    <a:pt x="0" y="1805"/>
                  </a:cubicBezTo>
                  <a:cubicBezTo>
                    <a:pt x="0" y="1805"/>
                    <a:pt x="51" y="1881"/>
                    <a:pt x="176" y="2006"/>
                  </a:cubicBezTo>
                  <a:cubicBezTo>
                    <a:pt x="301" y="2131"/>
                    <a:pt x="502" y="2332"/>
                    <a:pt x="727" y="2507"/>
                  </a:cubicBezTo>
                  <a:cubicBezTo>
                    <a:pt x="978" y="2733"/>
                    <a:pt x="1254" y="2958"/>
                    <a:pt x="1579" y="3209"/>
                  </a:cubicBezTo>
                  <a:cubicBezTo>
                    <a:pt x="1930" y="3434"/>
                    <a:pt x="2281" y="3685"/>
                    <a:pt x="2682" y="3986"/>
                  </a:cubicBezTo>
                  <a:cubicBezTo>
                    <a:pt x="3083" y="4236"/>
                    <a:pt x="3509" y="4512"/>
                    <a:pt x="3960" y="4738"/>
                  </a:cubicBezTo>
                  <a:cubicBezTo>
                    <a:pt x="4412" y="4988"/>
                    <a:pt x="4913" y="5239"/>
                    <a:pt x="5414" y="5439"/>
                  </a:cubicBezTo>
                  <a:cubicBezTo>
                    <a:pt x="6417" y="5866"/>
                    <a:pt x="7519" y="6241"/>
                    <a:pt x="8647" y="6492"/>
                  </a:cubicBezTo>
                  <a:cubicBezTo>
                    <a:pt x="9224" y="6642"/>
                    <a:pt x="9775" y="6743"/>
                    <a:pt x="10351" y="6818"/>
                  </a:cubicBezTo>
                  <a:cubicBezTo>
                    <a:pt x="10928" y="6918"/>
                    <a:pt x="11479" y="6968"/>
                    <a:pt x="12056" y="6993"/>
                  </a:cubicBezTo>
                  <a:cubicBezTo>
                    <a:pt x="12341" y="7006"/>
                    <a:pt x="12624" y="7013"/>
                    <a:pt x="12904" y="7013"/>
                  </a:cubicBezTo>
                  <a:cubicBezTo>
                    <a:pt x="13707" y="7013"/>
                    <a:pt x="14482" y="6961"/>
                    <a:pt x="15189" y="6868"/>
                  </a:cubicBezTo>
                  <a:cubicBezTo>
                    <a:pt x="16141" y="6718"/>
                    <a:pt x="16968" y="6517"/>
                    <a:pt x="17570" y="6342"/>
                  </a:cubicBezTo>
                  <a:cubicBezTo>
                    <a:pt x="17870" y="6241"/>
                    <a:pt x="18121" y="6141"/>
                    <a:pt x="18296" y="6091"/>
                  </a:cubicBezTo>
                  <a:cubicBezTo>
                    <a:pt x="18447" y="6016"/>
                    <a:pt x="18547" y="5966"/>
                    <a:pt x="18547" y="5966"/>
                  </a:cubicBezTo>
                  <a:cubicBezTo>
                    <a:pt x="18547" y="5966"/>
                    <a:pt x="18497" y="5891"/>
                    <a:pt x="18397" y="5740"/>
                  </a:cubicBezTo>
                  <a:cubicBezTo>
                    <a:pt x="18296" y="5615"/>
                    <a:pt x="18146" y="5364"/>
                    <a:pt x="17945" y="5139"/>
                  </a:cubicBezTo>
                  <a:cubicBezTo>
                    <a:pt x="17745" y="4888"/>
                    <a:pt x="17519" y="4612"/>
                    <a:pt x="17219" y="4312"/>
                  </a:cubicBezTo>
                  <a:cubicBezTo>
                    <a:pt x="16918" y="3986"/>
                    <a:pt x="16592" y="3685"/>
                    <a:pt x="16216" y="3384"/>
                  </a:cubicBezTo>
                  <a:cubicBezTo>
                    <a:pt x="15815" y="3058"/>
                    <a:pt x="15414" y="2733"/>
                    <a:pt x="14938" y="2432"/>
                  </a:cubicBezTo>
                  <a:cubicBezTo>
                    <a:pt x="14487" y="2156"/>
                    <a:pt x="13986" y="1881"/>
                    <a:pt x="13459" y="1605"/>
                  </a:cubicBezTo>
                  <a:cubicBezTo>
                    <a:pt x="12958" y="1354"/>
                    <a:pt x="12407" y="1104"/>
                    <a:pt x="11830" y="928"/>
                  </a:cubicBezTo>
                  <a:cubicBezTo>
                    <a:pt x="11254" y="728"/>
                    <a:pt x="10677" y="552"/>
                    <a:pt x="10076" y="402"/>
                  </a:cubicBezTo>
                  <a:cubicBezTo>
                    <a:pt x="9474" y="277"/>
                    <a:pt x="8873" y="176"/>
                    <a:pt x="8271" y="101"/>
                  </a:cubicBezTo>
                  <a:cubicBezTo>
                    <a:pt x="7670" y="26"/>
                    <a:pt x="7068" y="1"/>
                    <a:pt x="64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9"/>
            <p:cNvSpPr/>
            <p:nvPr/>
          </p:nvSpPr>
          <p:spPr>
            <a:xfrm>
              <a:off x="2160393" y="3951383"/>
              <a:ext cx="378878" cy="230925"/>
            </a:xfrm>
            <a:custGeom>
              <a:avLst/>
              <a:gdLst/>
              <a:ahLst/>
              <a:cxnLst/>
              <a:rect l="l" t="t" r="r" b="b"/>
              <a:pathLst>
                <a:path w="15941" h="9716" extrusionOk="0">
                  <a:moveTo>
                    <a:pt x="13156" y="0"/>
                  </a:moveTo>
                  <a:cubicBezTo>
                    <a:pt x="12955" y="0"/>
                    <a:pt x="12747" y="5"/>
                    <a:pt x="12532" y="16"/>
                  </a:cubicBezTo>
                  <a:cubicBezTo>
                    <a:pt x="12056" y="66"/>
                    <a:pt x="11555" y="116"/>
                    <a:pt x="11029" y="242"/>
                  </a:cubicBezTo>
                  <a:cubicBezTo>
                    <a:pt x="10502" y="342"/>
                    <a:pt x="9951" y="467"/>
                    <a:pt x="9425" y="668"/>
                  </a:cubicBezTo>
                  <a:cubicBezTo>
                    <a:pt x="8873" y="868"/>
                    <a:pt x="8347" y="1069"/>
                    <a:pt x="7821" y="1344"/>
                  </a:cubicBezTo>
                  <a:cubicBezTo>
                    <a:pt x="7294" y="1595"/>
                    <a:pt x="6793" y="1871"/>
                    <a:pt x="6292" y="2197"/>
                  </a:cubicBezTo>
                  <a:cubicBezTo>
                    <a:pt x="5815" y="2522"/>
                    <a:pt x="5364" y="2848"/>
                    <a:pt x="4913" y="3174"/>
                  </a:cubicBezTo>
                  <a:cubicBezTo>
                    <a:pt x="4487" y="3525"/>
                    <a:pt x="4086" y="3901"/>
                    <a:pt x="3710" y="4252"/>
                  </a:cubicBezTo>
                  <a:cubicBezTo>
                    <a:pt x="3334" y="4603"/>
                    <a:pt x="2983" y="4979"/>
                    <a:pt x="2683" y="5354"/>
                  </a:cubicBezTo>
                  <a:cubicBezTo>
                    <a:pt x="2357" y="5705"/>
                    <a:pt x="2081" y="6081"/>
                    <a:pt x="1830" y="6432"/>
                  </a:cubicBezTo>
                  <a:cubicBezTo>
                    <a:pt x="1705" y="6608"/>
                    <a:pt x="1580" y="6783"/>
                    <a:pt x="1455" y="6958"/>
                  </a:cubicBezTo>
                  <a:cubicBezTo>
                    <a:pt x="1329" y="7134"/>
                    <a:pt x="1179" y="7284"/>
                    <a:pt x="1079" y="7460"/>
                  </a:cubicBezTo>
                  <a:cubicBezTo>
                    <a:pt x="828" y="7786"/>
                    <a:pt x="627" y="8086"/>
                    <a:pt x="477" y="8362"/>
                  </a:cubicBezTo>
                  <a:cubicBezTo>
                    <a:pt x="327" y="8613"/>
                    <a:pt x="201" y="8838"/>
                    <a:pt x="126" y="8989"/>
                  </a:cubicBezTo>
                  <a:cubicBezTo>
                    <a:pt x="51" y="9139"/>
                    <a:pt x="1" y="9239"/>
                    <a:pt x="1" y="9239"/>
                  </a:cubicBezTo>
                  <a:cubicBezTo>
                    <a:pt x="1" y="9239"/>
                    <a:pt x="101" y="9264"/>
                    <a:pt x="277" y="9314"/>
                  </a:cubicBezTo>
                  <a:cubicBezTo>
                    <a:pt x="427" y="9365"/>
                    <a:pt x="678" y="9440"/>
                    <a:pt x="978" y="9490"/>
                  </a:cubicBezTo>
                  <a:cubicBezTo>
                    <a:pt x="1279" y="9565"/>
                    <a:pt x="1630" y="9615"/>
                    <a:pt x="2031" y="9665"/>
                  </a:cubicBezTo>
                  <a:cubicBezTo>
                    <a:pt x="2231" y="9690"/>
                    <a:pt x="2432" y="9715"/>
                    <a:pt x="2658" y="9715"/>
                  </a:cubicBezTo>
                  <a:cubicBezTo>
                    <a:pt x="2883" y="9715"/>
                    <a:pt x="3134" y="9690"/>
                    <a:pt x="3384" y="9690"/>
                  </a:cubicBezTo>
                  <a:cubicBezTo>
                    <a:pt x="3886" y="9640"/>
                    <a:pt x="4412" y="9565"/>
                    <a:pt x="4988" y="9465"/>
                  </a:cubicBezTo>
                  <a:cubicBezTo>
                    <a:pt x="5515" y="9339"/>
                    <a:pt x="6041" y="9189"/>
                    <a:pt x="6592" y="8989"/>
                  </a:cubicBezTo>
                  <a:cubicBezTo>
                    <a:pt x="7144" y="8813"/>
                    <a:pt x="7670" y="8588"/>
                    <a:pt x="8171" y="8312"/>
                  </a:cubicBezTo>
                  <a:cubicBezTo>
                    <a:pt x="8698" y="8061"/>
                    <a:pt x="9199" y="7760"/>
                    <a:pt x="9675" y="7460"/>
                  </a:cubicBezTo>
                  <a:cubicBezTo>
                    <a:pt x="10151" y="7159"/>
                    <a:pt x="10602" y="6833"/>
                    <a:pt x="11029" y="6507"/>
                  </a:cubicBezTo>
                  <a:cubicBezTo>
                    <a:pt x="11480" y="6182"/>
                    <a:pt x="11881" y="5831"/>
                    <a:pt x="12257" y="5455"/>
                  </a:cubicBezTo>
                  <a:cubicBezTo>
                    <a:pt x="12633" y="5079"/>
                    <a:pt x="13009" y="4728"/>
                    <a:pt x="13334" y="4352"/>
                  </a:cubicBezTo>
                  <a:cubicBezTo>
                    <a:pt x="13660" y="3976"/>
                    <a:pt x="13961" y="3600"/>
                    <a:pt x="14237" y="3224"/>
                  </a:cubicBezTo>
                  <a:cubicBezTo>
                    <a:pt x="14512" y="2873"/>
                    <a:pt x="14763" y="2522"/>
                    <a:pt x="14963" y="2197"/>
                  </a:cubicBezTo>
                  <a:cubicBezTo>
                    <a:pt x="15189" y="1871"/>
                    <a:pt x="15364" y="1545"/>
                    <a:pt x="15515" y="1269"/>
                  </a:cubicBezTo>
                  <a:cubicBezTo>
                    <a:pt x="15665" y="1019"/>
                    <a:pt x="15765" y="768"/>
                    <a:pt x="15841" y="618"/>
                  </a:cubicBezTo>
                  <a:cubicBezTo>
                    <a:pt x="15916" y="467"/>
                    <a:pt x="15941" y="367"/>
                    <a:pt x="15941" y="367"/>
                  </a:cubicBezTo>
                  <a:cubicBezTo>
                    <a:pt x="15941" y="367"/>
                    <a:pt x="15841" y="342"/>
                    <a:pt x="15690" y="292"/>
                  </a:cubicBezTo>
                  <a:cubicBezTo>
                    <a:pt x="15515" y="267"/>
                    <a:pt x="15264" y="192"/>
                    <a:pt x="14963" y="141"/>
                  </a:cubicBezTo>
                  <a:cubicBezTo>
                    <a:pt x="14494" y="63"/>
                    <a:pt x="13871" y="0"/>
                    <a:pt x="13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9"/>
            <p:cNvSpPr/>
            <p:nvPr/>
          </p:nvSpPr>
          <p:spPr>
            <a:xfrm>
              <a:off x="2001358" y="4172764"/>
              <a:ext cx="343131" cy="318104"/>
            </a:xfrm>
            <a:custGeom>
              <a:avLst/>
              <a:gdLst/>
              <a:ahLst/>
              <a:cxnLst/>
              <a:rect l="l" t="t" r="r" b="b"/>
              <a:pathLst>
                <a:path w="14437" h="13384" extrusionOk="0">
                  <a:moveTo>
                    <a:pt x="0" y="0"/>
                  </a:moveTo>
                  <a:cubicBezTo>
                    <a:pt x="0" y="0"/>
                    <a:pt x="25" y="101"/>
                    <a:pt x="50" y="276"/>
                  </a:cubicBezTo>
                  <a:cubicBezTo>
                    <a:pt x="100" y="452"/>
                    <a:pt x="151" y="727"/>
                    <a:pt x="251" y="1028"/>
                  </a:cubicBezTo>
                  <a:cubicBezTo>
                    <a:pt x="426" y="1629"/>
                    <a:pt x="777" y="2482"/>
                    <a:pt x="1278" y="3359"/>
                  </a:cubicBezTo>
                  <a:cubicBezTo>
                    <a:pt x="1755" y="4236"/>
                    <a:pt x="2381" y="5188"/>
                    <a:pt x="3133" y="6091"/>
                  </a:cubicBezTo>
                  <a:cubicBezTo>
                    <a:pt x="3885" y="6968"/>
                    <a:pt x="4737" y="7820"/>
                    <a:pt x="5639" y="8597"/>
                  </a:cubicBezTo>
                  <a:cubicBezTo>
                    <a:pt x="6090" y="8973"/>
                    <a:pt x="6567" y="9349"/>
                    <a:pt x="7043" y="9675"/>
                  </a:cubicBezTo>
                  <a:cubicBezTo>
                    <a:pt x="7494" y="10025"/>
                    <a:pt x="7970" y="10326"/>
                    <a:pt x="8446" y="10627"/>
                  </a:cubicBezTo>
                  <a:cubicBezTo>
                    <a:pt x="8922" y="10903"/>
                    <a:pt x="9374" y="11178"/>
                    <a:pt x="9850" y="11429"/>
                  </a:cubicBezTo>
                  <a:cubicBezTo>
                    <a:pt x="10301" y="11655"/>
                    <a:pt x="10752" y="11880"/>
                    <a:pt x="11178" y="12081"/>
                  </a:cubicBezTo>
                  <a:cubicBezTo>
                    <a:pt x="11404" y="12156"/>
                    <a:pt x="11579" y="12256"/>
                    <a:pt x="11805" y="12356"/>
                  </a:cubicBezTo>
                  <a:cubicBezTo>
                    <a:pt x="12005" y="12432"/>
                    <a:pt x="12206" y="12532"/>
                    <a:pt x="12381" y="12607"/>
                  </a:cubicBezTo>
                  <a:cubicBezTo>
                    <a:pt x="12732" y="12757"/>
                    <a:pt x="13108" y="12883"/>
                    <a:pt x="13384" y="13008"/>
                  </a:cubicBezTo>
                  <a:cubicBezTo>
                    <a:pt x="13659" y="13133"/>
                    <a:pt x="13910" y="13208"/>
                    <a:pt x="14085" y="13284"/>
                  </a:cubicBezTo>
                  <a:cubicBezTo>
                    <a:pt x="14261" y="13359"/>
                    <a:pt x="14361" y="13384"/>
                    <a:pt x="14361" y="13384"/>
                  </a:cubicBezTo>
                  <a:cubicBezTo>
                    <a:pt x="14361" y="13384"/>
                    <a:pt x="14386" y="13284"/>
                    <a:pt x="14386" y="13108"/>
                  </a:cubicBezTo>
                  <a:cubicBezTo>
                    <a:pt x="14411" y="12933"/>
                    <a:pt x="14436" y="12657"/>
                    <a:pt x="14436" y="12331"/>
                  </a:cubicBezTo>
                  <a:cubicBezTo>
                    <a:pt x="14436" y="11980"/>
                    <a:pt x="14386" y="11604"/>
                    <a:pt x="14311" y="11153"/>
                  </a:cubicBezTo>
                  <a:cubicBezTo>
                    <a:pt x="14236" y="10677"/>
                    <a:pt x="14110" y="10226"/>
                    <a:pt x="13935" y="9700"/>
                  </a:cubicBezTo>
                  <a:cubicBezTo>
                    <a:pt x="13760" y="9198"/>
                    <a:pt x="13534" y="8672"/>
                    <a:pt x="13258" y="8146"/>
                  </a:cubicBezTo>
                  <a:cubicBezTo>
                    <a:pt x="12983" y="7645"/>
                    <a:pt x="12657" y="7093"/>
                    <a:pt x="12281" y="6592"/>
                  </a:cubicBezTo>
                  <a:cubicBezTo>
                    <a:pt x="11554" y="5564"/>
                    <a:pt x="10652" y="4637"/>
                    <a:pt x="9699" y="3810"/>
                  </a:cubicBezTo>
                  <a:cubicBezTo>
                    <a:pt x="8697" y="2983"/>
                    <a:pt x="7669" y="2281"/>
                    <a:pt x="6592" y="1755"/>
                  </a:cubicBezTo>
                  <a:cubicBezTo>
                    <a:pt x="6065" y="1479"/>
                    <a:pt x="5539" y="1228"/>
                    <a:pt x="5013" y="1028"/>
                  </a:cubicBezTo>
                  <a:cubicBezTo>
                    <a:pt x="4511" y="827"/>
                    <a:pt x="3985" y="677"/>
                    <a:pt x="3509" y="527"/>
                  </a:cubicBezTo>
                  <a:cubicBezTo>
                    <a:pt x="2557" y="251"/>
                    <a:pt x="1704" y="126"/>
                    <a:pt x="1053" y="76"/>
                  </a:cubicBezTo>
                  <a:cubicBezTo>
                    <a:pt x="727" y="25"/>
                    <a:pt x="476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9"/>
            <p:cNvSpPr/>
            <p:nvPr/>
          </p:nvSpPr>
          <p:spPr>
            <a:xfrm>
              <a:off x="1844082" y="3844520"/>
              <a:ext cx="282382" cy="310380"/>
            </a:xfrm>
            <a:custGeom>
              <a:avLst/>
              <a:gdLst/>
              <a:ahLst/>
              <a:cxnLst/>
              <a:rect l="l" t="t" r="r" b="b"/>
              <a:pathLst>
                <a:path w="11881" h="13059" extrusionOk="0">
                  <a:moveTo>
                    <a:pt x="11755" y="1"/>
                  </a:moveTo>
                  <a:cubicBezTo>
                    <a:pt x="11755" y="1"/>
                    <a:pt x="11655" y="1"/>
                    <a:pt x="11479" y="51"/>
                  </a:cubicBezTo>
                  <a:cubicBezTo>
                    <a:pt x="11329" y="126"/>
                    <a:pt x="11078" y="176"/>
                    <a:pt x="10803" y="276"/>
                  </a:cubicBezTo>
                  <a:cubicBezTo>
                    <a:pt x="10527" y="377"/>
                    <a:pt x="10201" y="502"/>
                    <a:pt x="9850" y="652"/>
                  </a:cubicBezTo>
                  <a:cubicBezTo>
                    <a:pt x="9524" y="803"/>
                    <a:pt x="9148" y="953"/>
                    <a:pt x="8747" y="1129"/>
                  </a:cubicBezTo>
                  <a:cubicBezTo>
                    <a:pt x="8346" y="1329"/>
                    <a:pt x="7945" y="1530"/>
                    <a:pt x="7544" y="1780"/>
                  </a:cubicBezTo>
                  <a:cubicBezTo>
                    <a:pt x="7143" y="2006"/>
                    <a:pt x="6692" y="2256"/>
                    <a:pt x="6291" y="2557"/>
                  </a:cubicBezTo>
                  <a:cubicBezTo>
                    <a:pt x="5890" y="2833"/>
                    <a:pt x="5489" y="3159"/>
                    <a:pt x="5088" y="3485"/>
                  </a:cubicBezTo>
                  <a:cubicBezTo>
                    <a:pt x="4687" y="3835"/>
                    <a:pt x="4286" y="4186"/>
                    <a:pt x="3935" y="4562"/>
                  </a:cubicBezTo>
                  <a:cubicBezTo>
                    <a:pt x="3158" y="5339"/>
                    <a:pt x="2507" y="6191"/>
                    <a:pt x="1930" y="7094"/>
                  </a:cubicBezTo>
                  <a:cubicBezTo>
                    <a:pt x="1630" y="7545"/>
                    <a:pt x="1379" y="7996"/>
                    <a:pt x="1153" y="8447"/>
                  </a:cubicBezTo>
                  <a:cubicBezTo>
                    <a:pt x="928" y="8923"/>
                    <a:pt x="752" y="9374"/>
                    <a:pt x="577" y="9800"/>
                  </a:cubicBezTo>
                  <a:cubicBezTo>
                    <a:pt x="427" y="10251"/>
                    <a:pt x="301" y="10678"/>
                    <a:pt x="226" y="11053"/>
                  </a:cubicBezTo>
                  <a:cubicBezTo>
                    <a:pt x="151" y="11429"/>
                    <a:pt x="101" y="11780"/>
                    <a:pt x="51" y="12081"/>
                  </a:cubicBezTo>
                  <a:cubicBezTo>
                    <a:pt x="26" y="12382"/>
                    <a:pt x="26" y="12632"/>
                    <a:pt x="1" y="12783"/>
                  </a:cubicBezTo>
                  <a:cubicBezTo>
                    <a:pt x="1" y="12958"/>
                    <a:pt x="1" y="13058"/>
                    <a:pt x="1" y="13058"/>
                  </a:cubicBezTo>
                  <a:cubicBezTo>
                    <a:pt x="1" y="13058"/>
                    <a:pt x="101" y="13058"/>
                    <a:pt x="276" y="13033"/>
                  </a:cubicBezTo>
                  <a:cubicBezTo>
                    <a:pt x="427" y="13008"/>
                    <a:pt x="702" y="12983"/>
                    <a:pt x="978" y="12933"/>
                  </a:cubicBezTo>
                  <a:cubicBezTo>
                    <a:pt x="1580" y="12833"/>
                    <a:pt x="2356" y="12582"/>
                    <a:pt x="3209" y="12307"/>
                  </a:cubicBezTo>
                  <a:cubicBezTo>
                    <a:pt x="3635" y="12131"/>
                    <a:pt x="4061" y="11981"/>
                    <a:pt x="4487" y="11755"/>
                  </a:cubicBezTo>
                  <a:cubicBezTo>
                    <a:pt x="4938" y="11555"/>
                    <a:pt x="5389" y="11304"/>
                    <a:pt x="5840" y="11028"/>
                  </a:cubicBezTo>
                  <a:cubicBezTo>
                    <a:pt x="6742" y="10477"/>
                    <a:pt x="7620" y="9750"/>
                    <a:pt x="8397" y="8973"/>
                  </a:cubicBezTo>
                  <a:cubicBezTo>
                    <a:pt x="8798" y="8547"/>
                    <a:pt x="9174" y="8121"/>
                    <a:pt x="9524" y="7670"/>
                  </a:cubicBezTo>
                  <a:cubicBezTo>
                    <a:pt x="9875" y="7244"/>
                    <a:pt x="10176" y="6743"/>
                    <a:pt x="10452" y="6266"/>
                  </a:cubicBezTo>
                  <a:cubicBezTo>
                    <a:pt x="10727" y="5765"/>
                    <a:pt x="10978" y="5289"/>
                    <a:pt x="11154" y="4813"/>
                  </a:cubicBezTo>
                  <a:cubicBezTo>
                    <a:pt x="11354" y="4312"/>
                    <a:pt x="11504" y="3810"/>
                    <a:pt x="11630" y="3359"/>
                  </a:cubicBezTo>
                  <a:cubicBezTo>
                    <a:pt x="11680" y="3109"/>
                    <a:pt x="11730" y="2908"/>
                    <a:pt x="11780" y="2682"/>
                  </a:cubicBezTo>
                  <a:cubicBezTo>
                    <a:pt x="11805" y="2457"/>
                    <a:pt x="11830" y="2256"/>
                    <a:pt x="11830" y="2031"/>
                  </a:cubicBezTo>
                  <a:cubicBezTo>
                    <a:pt x="11880" y="1630"/>
                    <a:pt x="11880" y="1254"/>
                    <a:pt x="11855" y="953"/>
                  </a:cubicBezTo>
                  <a:cubicBezTo>
                    <a:pt x="11855" y="652"/>
                    <a:pt x="11805" y="402"/>
                    <a:pt x="11805" y="251"/>
                  </a:cubicBezTo>
                  <a:cubicBezTo>
                    <a:pt x="11780" y="76"/>
                    <a:pt x="11755" y="1"/>
                    <a:pt x="117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9"/>
            <p:cNvSpPr/>
            <p:nvPr/>
          </p:nvSpPr>
          <p:spPr>
            <a:xfrm>
              <a:off x="1677893" y="4172764"/>
              <a:ext cx="268668" cy="317510"/>
            </a:xfrm>
            <a:custGeom>
              <a:avLst/>
              <a:gdLst/>
              <a:ahLst/>
              <a:cxnLst/>
              <a:rect l="l" t="t" r="r" b="b"/>
              <a:pathLst>
                <a:path w="11304" h="13359" extrusionOk="0">
                  <a:moveTo>
                    <a:pt x="0" y="0"/>
                  </a:moveTo>
                  <a:cubicBezTo>
                    <a:pt x="0" y="0"/>
                    <a:pt x="25" y="101"/>
                    <a:pt x="25" y="276"/>
                  </a:cubicBezTo>
                  <a:cubicBezTo>
                    <a:pt x="50" y="426"/>
                    <a:pt x="75" y="677"/>
                    <a:pt x="150" y="978"/>
                  </a:cubicBezTo>
                  <a:cubicBezTo>
                    <a:pt x="201" y="1254"/>
                    <a:pt x="276" y="1604"/>
                    <a:pt x="401" y="1980"/>
                  </a:cubicBezTo>
                  <a:cubicBezTo>
                    <a:pt x="451" y="2181"/>
                    <a:pt x="501" y="2356"/>
                    <a:pt x="576" y="2557"/>
                  </a:cubicBezTo>
                  <a:cubicBezTo>
                    <a:pt x="627" y="2757"/>
                    <a:pt x="702" y="2958"/>
                    <a:pt x="752" y="3183"/>
                  </a:cubicBezTo>
                  <a:cubicBezTo>
                    <a:pt x="877" y="3584"/>
                    <a:pt x="1028" y="4010"/>
                    <a:pt x="1203" y="4436"/>
                  </a:cubicBezTo>
                  <a:cubicBezTo>
                    <a:pt x="1228" y="4537"/>
                    <a:pt x="1278" y="4637"/>
                    <a:pt x="1328" y="4737"/>
                  </a:cubicBezTo>
                  <a:cubicBezTo>
                    <a:pt x="1379" y="4863"/>
                    <a:pt x="1429" y="4963"/>
                    <a:pt x="1479" y="5088"/>
                  </a:cubicBezTo>
                  <a:cubicBezTo>
                    <a:pt x="1579" y="5314"/>
                    <a:pt x="1679" y="5539"/>
                    <a:pt x="1780" y="5765"/>
                  </a:cubicBezTo>
                  <a:cubicBezTo>
                    <a:pt x="2005" y="6216"/>
                    <a:pt x="2281" y="6617"/>
                    <a:pt x="2556" y="7068"/>
                  </a:cubicBezTo>
                  <a:cubicBezTo>
                    <a:pt x="2832" y="7519"/>
                    <a:pt x="3133" y="7945"/>
                    <a:pt x="3459" y="8346"/>
                  </a:cubicBezTo>
                  <a:cubicBezTo>
                    <a:pt x="4110" y="9223"/>
                    <a:pt x="4837" y="9975"/>
                    <a:pt x="5639" y="10677"/>
                  </a:cubicBezTo>
                  <a:cubicBezTo>
                    <a:pt x="6065" y="11028"/>
                    <a:pt x="6466" y="11329"/>
                    <a:pt x="6892" y="11604"/>
                  </a:cubicBezTo>
                  <a:cubicBezTo>
                    <a:pt x="7293" y="11880"/>
                    <a:pt x="7744" y="12131"/>
                    <a:pt x="8145" y="12356"/>
                  </a:cubicBezTo>
                  <a:cubicBezTo>
                    <a:pt x="8346" y="12457"/>
                    <a:pt x="8546" y="12557"/>
                    <a:pt x="8747" y="12632"/>
                  </a:cubicBezTo>
                  <a:cubicBezTo>
                    <a:pt x="8947" y="12707"/>
                    <a:pt x="9123" y="12807"/>
                    <a:pt x="9323" y="12858"/>
                  </a:cubicBezTo>
                  <a:cubicBezTo>
                    <a:pt x="9699" y="13008"/>
                    <a:pt x="10025" y="13108"/>
                    <a:pt x="10326" y="13183"/>
                  </a:cubicBezTo>
                  <a:cubicBezTo>
                    <a:pt x="10602" y="13259"/>
                    <a:pt x="10852" y="13284"/>
                    <a:pt x="11028" y="13334"/>
                  </a:cubicBezTo>
                  <a:cubicBezTo>
                    <a:pt x="11178" y="13359"/>
                    <a:pt x="11278" y="13359"/>
                    <a:pt x="11278" y="13359"/>
                  </a:cubicBezTo>
                  <a:cubicBezTo>
                    <a:pt x="11278" y="13359"/>
                    <a:pt x="11303" y="13259"/>
                    <a:pt x="11303" y="13108"/>
                  </a:cubicBezTo>
                  <a:cubicBezTo>
                    <a:pt x="11303" y="12933"/>
                    <a:pt x="11303" y="12682"/>
                    <a:pt x="11303" y="12381"/>
                  </a:cubicBezTo>
                  <a:cubicBezTo>
                    <a:pt x="11278" y="11780"/>
                    <a:pt x="11178" y="11003"/>
                    <a:pt x="11003" y="10126"/>
                  </a:cubicBezTo>
                  <a:cubicBezTo>
                    <a:pt x="10902" y="9675"/>
                    <a:pt x="10802" y="9223"/>
                    <a:pt x="10652" y="8747"/>
                  </a:cubicBezTo>
                  <a:cubicBezTo>
                    <a:pt x="10501" y="8296"/>
                    <a:pt x="10301" y="7795"/>
                    <a:pt x="10100" y="7319"/>
                  </a:cubicBezTo>
                  <a:cubicBezTo>
                    <a:pt x="9674" y="6366"/>
                    <a:pt x="9073" y="5414"/>
                    <a:pt x="8396" y="4512"/>
                  </a:cubicBezTo>
                  <a:cubicBezTo>
                    <a:pt x="8045" y="4086"/>
                    <a:pt x="7669" y="3634"/>
                    <a:pt x="7268" y="3233"/>
                  </a:cubicBezTo>
                  <a:cubicBezTo>
                    <a:pt x="6892" y="2832"/>
                    <a:pt x="6441" y="2482"/>
                    <a:pt x="5990" y="2131"/>
                  </a:cubicBezTo>
                  <a:cubicBezTo>
                    <a:pt x="5790" y="1980"/>
                    <a:pt x="5564" y="1805"/>
                    <a:pt x="5338" y="1655"/>
                  </a:cubicBezTo>
                  <a:cubicBezTo>
                    <a:pt x="5113" y="1504"/>
                    <a:pt x="4887" y="1379"/>
                    <a:pt x="4637" y="1228"/>
                  </a:cubicBezTo>
                  <a:cubicBezTo>
                    <a:pt x="4160" y="978"/>
                    <a:pt x="3684" y="752"/>
                    <a:pt x="3258" y="577"/>
                  </a:cubicBezTo>
                  <a:cubicBezTo>
                    <a:pt x="3033" y="502"/>
                    <a:pt x="2832" y="401"/>
                    <a:pt x="2607" y="351"/>
                  </a:cubicBezTo>
                  <a:cubicBezTo>
                    <a:pt x="2406" y="301"/>
                    <a:pt x="2206" y="251"/>
                    <a:pt x="2005" y="201"/>
                  </a:cubicBezTo>
                  <a:cubicBezTo>
                    <a:pt x="1629" y="126"/>
                    <a:pt x="1278" y="76"/>
                    <a:pt x="977" y="51"/>
                  </a:cubicBezTo>
                  <a:cubicBezTo>
                    <a:pt x="702" y="0"/>
                    <a:pt x="451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9"/>
            <p:cNvSpPr/>
            <p:nvPr/>
          </p:nvSpPr>
          <p:spPr>
            <a:xfrm>
              <a:off x="1526583" y="3829047"/>
              <a:ext cx="278793" cy="335977"/>
            </a:xfrm>
            <a:custGeom>
              <a:avLst/>
              <a:gdLst/>
              <a:ahLst/>
              <a:cxnLst/>
              <a:rect l="l" t="t" r="r" b="b"/>
              <a:pathLst>
                <a:path w="11730" h="14136" extrusionOk="0">
                  <a:moveTo>
                    <a:pt x="11554" y="0"/>
                  </a:moveTo>
                  <a:cubicBezTo>
                    <a:pt x="11554" y="0"/>
                    <a:pt x="11454" y="25"/>
                    <a:pt x="11303" y="75"/>
                  </a:cubicBezTo>
                  <a:cubicBezTo>
                    <a:pt x="11153" y="151"/>
                    <a:pt x="10902" y="226"/>
                    <a:pt x="10627" y="351"/>
                  </a:cubicBezTo>
                  <a:cubicBezTo>
                    <a:pt x="10326" y="476"/>
                    <a:pt x="10025" y="627"/>
                    <a:pt x="9674" y="802"/>
                  </a:cubicBezTo>
                  <a:cubicBezTo>
                    <a:pt x="9349" y="978"/>
                    <a:pt x="8973" y="1178"/>
                    <a:pt x="8547" y="1404"/>
                  </a:cubicBezTo>
                  <a:cubicBezTo>
                    <a:pt x="8171" y="1629"/>
                    <a:pt x="7745" y="1880"/>
                    <a:pt x="7369" y="2156"/>
                  </a:cubicBezTo>
                  <a:cubicBezTo>
                    <a:pt x="6968" y="2431"/>
                    <a:pt x="6541" y="2707"/>
                    <a:pt x="6140" y="3033"/>
                  </a:cubicBezTo>
                  <a:cubicBezTo>
                    <a:pt x="5739" y="3359"/>
                    <a:pt x="5338" y="3709"/>
                    <a:pt x="4937" y="4085"/>
                  </a:cubicBezTo>
                  <a:cubicBezTo>
                    <a:pt x="4536" y="4461"/>
                    <a:pt x="4161" y="4862"/>
                    <a:pt x="3810" y="5263"/>
                  </a:cubicBezTo>
                  <a:cubicBezTo>
                    <a:pt x="3058" y="6090"/>
                    <a:pt x="2406" y="6993"/>
                    <a:pt x="1830" y="7945"/>
                  </a:cubicBezTo>
                  <a:cubicBezTo>
                    <a:pt x="1554" y="8421"/>
                    <a:pt x="1328" y="8897"/>
                    <a:pt x="1103" y="9374"/>
                  </a:cubicBezTo>
                  <a:cubicBezTo>
                    <a:pt x="877" y="9875"/>
                    <a:pt x="702" y="10351"/>
                    <a:pt x="551" y="10802"/>
                  </a:cubicBezTo>
                  <a:cubicBezTo>
                    <a:pt x="401" y="11253"/>
                    <a:pt x="276" y="11679"/>
                    <a:pt x="201" y="12080"/>
                  </a:cubicBezTo>
                  <a:cubicBezTo>
                    <a:pt x="125" y="12481"/>
                    <a:pt x="75" y="12832"/>
                    <a:pt x="50" y="13133"/>
                  </a:cubicBezTo>
                  <a:cubicBezTo>
                    <a:pt x="0" y="13434"/>
                    <a:pt x="25" y="13709"/>
                    <a:pt x="0" y="13860"/>
                  </a:cubicBezTo>
                  <a:cubicBezTo>
                    <a:pt x="0" y="14035"/>
                    <a:pt x="0" y="14136"/>
                    <a:pt x="0" y="14136"/>
                  </a:cubicBezTo>
                  <a:cubicBezTo>
                    <a:pt x="0" y="14136"/>
                    <a:pt x="100" y="14136"/>
                    <a:pt x="276" y="14110"/>
                  </a:cubicBezTo>
                  <a:cubicBezTo>
                    <a:pt x="426" y="14060"/>
                    <a:pt x="702" y="14035"/>
                    <a:pt x="1003" y="13960"/>
                  </a:cubicBezTo>
                  <a:cubicBezTo>
                    <a:pt x="1579" y="13835"/>
                    <a:pt x="2381" y="13534"/>
                    <a:pt x="3258" y="13183"/>
                  </a:cubicBezTo>
                  <a:cubicBezTo>
                    <a:pt x="3684" y="13008"/>
                    <a:pt x="4135" y="12807"/>
                    <a:pt x="4562" y="12557"/>
                  </a:cubicBezTo>
                  <a:cubicBezTo>
                    <a:pt x="5013" y="12331"/>
                    <a:pt x="5464" y="12030"/>
                    <a:pt x="5915" y="11704"/>
                  </a:cubicBezTo>
                  <a:cubicBezTo>
                    <a:pt x="6366" y="11404"/>
                    <a:pt x="6817" y="11053"/>
                    <a:pt x="7243" y="10652"/>
                  </a:cubicBezTo>
                  <a:cubicBezTo>
                    <a:pt x="7669" y="10276"/>
                    <a:pt x="8095" y="9850"/>
                    <a:pt x="8471" y="9424"/>
                  </a:cubicBezTo>
                  <a:cubicBezTo>
                    <a:pt x="8872" y="8973"/>
                    <a:pt x="9248" y="8496"/>
                    <a:pt x="9574" y="8020"/>
                  </a:cubicBezTo>
                  <a:cubicBezTo>
                    <a:pt x="9925" y="7544"/>
                    <a:pt x="10226" y="7018"/>
                    <a:pt x="10476" y="6516"/>
                  </a:cubicBezTo>
                  <a:cubicBezTo>
                    <a:pt x="10752" y="5990"/>
                    <a:pt x="10978" y="5489"/>
                    <a:pt x="11153" y="4963"/>
                  </a:cubicBezTo>
                  <a:cubicBezTo>
                    <a:pt x="11328" y="4436"/>
                    <a:pt x="11454" y="3935"/>
                    <a:pt x="11554" y="3459"/>
                  </a:cubicBezTo>
                  <a:cubicBezTo>
                    <a:pt x="11604" y="3208"/>
                    <a:pt x="11654" y="2983"/>
                    <a:pt x="11679" y="2757"/>
                  </a:cubicBezTo>
                  <a:cubicBezTo>
                    <a:pt x="11704" y="2531"/>
                    <a:pt x="11729" y="2306"/>
                    <a:pt x="11729" y="2080"/>
                  </a:cubicBezTo>
                  <a:cubicBezTo>
                    <a:pt x="11729" y="1654"/>
                    <a:pt x="11729" y="1303"/>
                    <a:pt x="11704" y="978"/>
                  </a:cubicBezTo>
                  <a:cubicBezTo>
                    <a:pt x="11679" y="677"/>
                    <a:pt x="11629" y="426"/>
                    <a:pt x="11629" y="251"/>
                  </a:cubicBezTo>
                  <a:cubicBezTo>
                    <a:pt x="11579" y="100"/>
                    <a:pt x="11554" y="0"/>
                    <a:pt x="115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9"/>
            <p:cNvSpPr/>
            <p:nvPr/>
          </p:nvSpPr>
          <p:spPr>
            <a:xfrm>
              <a:off x="1299023" y="4221608"/>
              <a:ext cx="316322" cy="278199"/>
            </a:xfrm>
            <a:custGeom>
              <a:avLst/>
              <a:gdLst/>
              <a:ahLst/>
              <a:cxnLst/>
              <a:rect l="l" t="t" r="r" b="b"/>
              <a:pathLst>
                <a:path w="13309" h="11705" extrusionOk="0">
                  <a:moveTo>
                    <a:pt x="2005" y="1"/>
                  </a:moveTo>
                  <a:cubicBezTo>
                    <a:pt x="1604" y="1"/>
                    <a:pt x="1253" y="1"/>
                    <a:pt x="952" y="51"/>
                  </a:cubicBezTo>
                  <a:cubicBezTo>
                    <a:pt x="677" y="76"/>
                    <a:pt x="426" y="126"/>
                    <a:pt x="251" y="126"/>
                  </a:cubicBezTo>
                  <a:cubicBezTo>
                    <a:pt x="75" y="176"/>
                    <a:pt x="0" y="201"/>
                    <a:pt x="0" y="201"/>
                  </a:cubicBezTo>
                  <a:cubicBezTo>
                    <a:pt x="0" y="201"/>
                    <a:pt x="25" y="276"/>
                    <a:pt x="75" y="452"/>
                  </a:cubicBezTo>
                  <a:cubicBezTo>
                    <a:pt x="125" y="602"/>
                    <a:pt x="201" y="853"/>
                    <a:pt x="326" y="1128"/>
                  </a:cubicBezTo>
                  <a:cubicBezTo>
                    <a:pt x="426" y="1404"/>
                    <a:pt x="577" y="1705"/>
                    <a:pt x="777" y="2056"/>
                  </a:cubicBezTo>
                  <a:cubicBezTo>
                    <a:pt x="852" y="2231"/>
                    <a:pt x="978" y="2407"/>
                    <a:pt x="1078" y="2607"/>
                  </a:cubicBezTo>
                  <a:cubicBezTo>
                    <a:pt x="1153" y="2782"/>
                    <a:pt x="1253" y="2983"/>
                    <a:pt x="1354" y="3184"/>
                  </a:cubicBezTo>
                  <a:cubicBezTo>
                    <a:pt x="1579" y="3559"/>
                    <a:pt x="1780" y="3935"/>
                    <a:pt x="2030" y="4311"/>
                  </a:cubicBezTo>
                  <a:cubicBezTo>
                    <a:pt x="2281" y="4687"/>
                    <a:pt x="2582" y="5113"/>
                    <a:pt x="2882" y="5514"/>
                  </a:cubicBezTo>
                  <a:cubicBezTo>
                    <a:pt x="3183" y="5915"/>
                    <a:pt x="3534" y="6266"/>
                    <a:pt x="3860" y="6667"/>
                  </a:cubicBezTo>
                  <a:cubicBezTo>
                    <a:pt x="4211" y="7043"/>
                    <a:pt x="4587" y="7419"/>
                    <a:pt x="4988" y="7770"/>
                  </a:cubicBezTo>
                  <a:cubicBezTo>
                    <a:pt x="5364" y="8121"/>
                    <a:pt x="5765" y="8447"/>
                    <a:pt x="6191" y="8773"/>
                  </a:cubicBezTo>
                  <a:cubicBezTo>
                    <a:pt x="6617" y="9073"/>
                    <a:pt x="7043" y="9374"/>
                    <a:pt x="7494" y="9650"/>
                  </a:cubicBezTo>
                  <a:cubicBezTo>
                    <a:pt x="8371" y="10176"/>
                    <a:pt x="9273" y="10627"/>
                    <a:pt x="10100" y="10928"/>
                  </a:cubicBezTo>
                  <a:cubicBezTo>
                    <a:pt x="10953" y="11254"/>
                    <a:pt x="11729" y="11479"/>
                    <a:pt x="12331" y="11580"/>
                  </a:cubicBezTo>
                  <a:cubicBezTo>
                    <a:pt x="12607" y="11630"/>
                    <a:pt x="12882" y="11655"/>
                    <a:pt x="13033" y="11680"/>
                  </a:cubicBezTo>
                  <a:cubicBezTo>
                    <a:pt x="13208" y="11705"/>
                    <a:pt x="13308" y="11705"/>
                    <a:pt x="13308" y="11705"/>
                  </a:cubicBezTo>
                  <a:cubicBezTo>
                    <a:pt x="13308" y="11705"/>
                    <a:pt x="13308" y="11605"/>
                    <a:pt x="13308" y="11454"/>
                  </a:cubicBezTo>
                  <a:cubicBezTo>
                    <a:pt x="13283" y="11279"/>
                    <a:pt x="13283" y="11028"/>
                    <a:pt x="13258" y="10727"/>
                  </a:cubicBezTo>
                  <a:cubicBezTo>
                    <a:pt x="13233" y="10427"/>
                    <a:pt x="13158" y="10076"/>
                    <a:pt x="13083" y="9675"/>
                  </a:cubicBezTo>
                  <a:cubicBezTo>
                    <a:pt x="13008" y="9299"/>
                    <a:pt x="12882" y="8873"/>
                    <a:pt x="12732" y="8447"/>
                  </a:cubicBezTo>
                  <a:cubicBezTo>
                    <a:pt x="12582" y="7996"/>
                    <a:pt x="12406" y="7544"/>
                    <a:pt x="12181" y="7068"/>
                  </a:cubicBezTo>
                  <a:cubicBezTo>
                    <a:pt x="11955" y="6617"/>
                    <a:pt x="11679" y="6141"/>
                    <a:pt x="11404" y="5690"/>
                  </a:cubicBezTo>
                  <a:cubicBezTo>
                    <a:pt x="11103" y="5214"/>
                    <a:pt x="10752" y="4762"/>
                    <a:pt x="10376" y="4336"/>
                  </a:cubicBezTo>
                  <a:cubicBezTo>
                    <a:pt x="10000" y="3910"/>
                    <a:pt x="9599" y="3509"/>
                    <a:pt x="9173" y="3108"/>
                  </a:cubicBezTo>
                  <a:cubicBezTo>
                    <a:pt x="8747" y="2732"/>
                    <a:pt x="8271" y="2356"/>
                    <a:pt x="7820" y="2031"/>
                  </a:cubicBezTo>
                  <a:cubicBezTo>
                    <a:pt x="7344" y="1705"/>
                    <a:pt x="6842" y="1429"/>
                    <a:pt x="6341" y="1178"/>
                  </a:cubicBezTo>
                  <a:cubicBezTo>
                    <a:pt x="5815" y="928"/>
                    <a:pt x="5338" y="702"/>
                    <a:pt x="4812" y="527"/>
                  </a:cubicBezTo>
                  <a:cubicBezTo>
                    <a:pt x="4286" y="351"/>
                    <a:pt x="3785" y="226"/>
                    <a:pt x="3308" y="126"/>
                  </a:cubicBezTo>
                  <a:cubicBezTo>
                    <a:pt x="3058" y="76"/>
                    <a:pt x="2832" y="51"/>
                    <a:pt x="2632" y="26"/>
                  </a:cubicBezTo>
                  <a:cubicBezTo>
                    <a:pt x="2406" y="1"/>
                    <a:pt x="2206" y="1"/>
                    <a:pt x="2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9"/>
            <p:cNvSpPr/>
            <p:nvPr/>
          </p:nvSpPr>
          <p:spPr>
            <a:xfrm>
              <a:off x="1184650" y="3876108"/>
              <a:ext cx="247824" cy="357416"/>
            </a:xfrm>
            <a:custGeom>
              <a:avLst/>
              <a:gdLst/>
              <a:ahLst/>
              <a:cxnLst/>
              <a:rect l="l" t="t" r="r" b="b"/>
              <a:pathLst>
                <a:path w="10427" h="15038" extrusionOk="0">
                  <a:moveTo>
                    <a:pt x="10276" y="0"/>
                  </a:moveTo>
                  <a:cubicBezTo>
                    <a:pt x="10276" y="0"/>
                    <a:pt x="10176" y="25"/>
                    <a:pt x="10025" y="75"/>
                  </a:cubicBezTo>
                  <a:cubicBezTo>
                    <a:pt x="9850" y="125"/>
                    <a:pt x="9599" y="201"/>
                    <a:pt x="9323" y="326"/>
                  </a:cubicBezTo>
                  <a:cubicBezTo>
                    <a:pt x="9048" y="426"/>
                    <a:pt x="8722" y="577"/>
                    <a:pt x="8346" y="777"/>
                  </a:cubicBezTo>
                  <a:cubicBezTo>
                    <a:pt x="7995" y="952"/>
                    <a:pt x="7619" y="1178"/>
                    <a:pt x="7218" y="1404"/>
                  </a:cubicBezTo>
                  <a:cubicBezTo>
                    <a:pt x="6842" y="1679"/>
                    <a:pt x="6441" y="1955"/>
                    <a:pt x="6040" y="2256"/>
                  </a:cubicBezTo>
                  <a:cubicBezTo>
                    <a:pt x="5639" y="2582"/>
                    <a:pt x="5238" y="2907"/>
                    <a:pt x="4837" y="3283"/>
                  </a:cubicBezTo>
                  <a:cubicBezTo>
                    <a:pt x="4060" y="4035"/>
                    <a:pt x="3358" y="4887"/>
                    <a:pt x="2732" y="5815"/>
                  </a:cubicBezTo>
                  <a:cubicBezTo>
                    <a:pt x="2080" y="6742"/>
                    <a:pt x="1529" y="7745"/>
                    <a:pt x="1128" y="8747"/>
                  </a:cubicBezTo>
                  <a:cubicBezTo>
                    <a:pt x="702" y="9750"/>
                    <a:pt x="401" y="10752"/>
                    <a:pt x="226" y="11679"/>
                  </a:cubicBezTo>
                  <a:cubicBezTo>
                    <a:pt x="50" y="12607"/>
                    <a:pt x="0" y="13434"/>
                    <a:pt x="0" y="14035"/>
                  </a:cubicBezTo>
                  <a:cubicBezTo>
                    <a:pt x="0" y="14336"/>
                    <a:pt x="25" y="14612"/>
                    <a:pt x="25" y="14762"/>
                  </a:cubicBezTo>
                  <a:cubicBezTo>
                    <a:pt x="50" y="14938"/>
                    <a:pt x="50" y="15038"/>
                    <a:pt x="50" y="15038"/>
                  </a:cubicBezTo>
                  <a:cubicBezTo>
                    <a:pt x="50" y="15038"/>
                    <a:pt x="150" y="15013"/>
                    <a:pt x="326" y="14988"/>
                  </a:cubicBezTo>
                  <a:cubicBezTo>
                    <a:pt x="476" y="14938"/>
                    <a:pt x="752" y="14862"/>
                    <a:pt x="1028" y="14762"/>
                  </a:cubicBezTo>
                  <a:cubicBezTo>
                    <a:pt x="1604" y="14562"/>
                    <a:pt x="2381" y="14236"/>
                    <a:pt x="3183" y="13760"/>
                  </a:cubicBezTo>
                  <a:cubicBezTo>
                    <a:pt x="3985" y="13283"/>
                    <a:pt x="4862" y="12682"/>
                    <a:pt x="5664" y="11930"/>
                  </a:cubicBezTo>
                  <a:cubicBezTo>
                    <a:pt x="6466" y="11203"/>
                    <a:pt x="7218" y="10326"/>
                    <a:pt x="7870" y="9374"/>
                  </a:cubicBezTo>
                  <a:cubicBezTo>
                    <a:pt x="8521" y="8421"/>
                    <a:pt x="9073" y="7394"/>
                    <a:pt x="9474" y="6366"/>
                  </a:cubicBezTo>
                  <a:cubicBezTo>
                    <a:pt x="9674" y="5865"/>
                    <a:pt x="9875" y="5364"/>
                    <a:pt x="10000" y="4837"/>
                  </a:cubicBezTo>
                  <a:cubicBezTo>
                    <a:pt x="10125" y="4336"/>
                    <a:pt x="10226" y="3835"/>
                    <a:pt x="10276" y="3384"/>
                  </a:cubicBezTo>
                  <a:cubicBezTo>
                    <a:pt x="10351" y="2907"/>
                    <a:pt x="10401" y="2456"/>
                    <a:pt x="10401" y="2055"/>
                  </a:cubicBezTo>
                  <a:cubicBezTo>
                    <a:pt x="10426" y="1654"/>
                    <a:pt x="10426" y="1303"/>
                    <a:pt x="10401" y="978"/>
                  </a:cubicBezTo>
                  <a:cubicBezTo>
                    <a:pt x="10376" y="677"/>
                    <a:pt x="10351" y="426"/>
                    <a:pt x="10326" y="251"/>
                  </a:cubicBezTo>
                  <a:cubicBezTo>
                    <a:pt x="10301" y="100"/>
                    <a:pt x="10276" y="0"/>
                    <a:pt x="10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9"/>
            <p:cNvSpPr/>
            <p:nvPr/>
          </p:nvSpPr>
          <p:spPr>
            <a:xfrm>
              <a:off x="2017806" y="4040658"/>
              <a:ext cx="147763" cy="126300"/>
            </a:xfrm>
            <a:custGeom>
              <a:avLst/>
              <a:gdLst/>
              <a:ahLst/>
              <a:cxnLst/>
              <a:rect l="l" t="t" r="r" b="b"/>
              <a:pathLst>
                <a:path w="6217" h="5314" extrusionOk="0">
                  <a:moveTo>
                    <a:pt x="5617" y="1"/>
                  </a:moveTo>
                  <a:cubicBezTo>
                    <a:pt x="5526" y="1"/>
                    <a:pt x="5432" y="36"/>
                    <a:pt x="5348" y="120"/>
                  </a:cubicBezTo>
                  <a:cubicBezTo>
                    <a:pt x="3744" y="1699"/>
                    <a:pt x="2015" y="3152"/>
                    <a:pt x="336" y="4606"/>
                  </a:cubicBezTo>
                  <a:cubicBezTo>
                    <a:pt x="0" y="4882"/>
                    <a:pt x="302" y="5314"/>
                    <a:pt x="641" y="5314"/>
                  </a:cubicBezTo>
                  <a:cubicBezTo>
                    <a:pt x="732" y="5314"/>
                    <a:pt x="827" y="5282"/>
                    <a:pt x="912" y="5207"/>
                  </a:cubicBezTo>
                  <a:cubicBezTo>
                    <a:pt x="2616" y="3729"/>
                    <a:pt x="4321" y="2300"/>
                    <a:pt x="5925" y="721"/>
                  </a:cubicBezTo>
                  <a:cubicBezTo>
                    <a:pt x="6217" y="429"/>
                    <a:pt x="5934" y="1"/>
                    <a:pt x="56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9"/>
            <p:cNvSpPr/>
            <p:nvPr/>
          </p:nvSpPr>
          <p:spPr>
            <a:xfrm>
              <a:off x="1505809" y="4169294"/>
              <a:ext cx="151542" cy="159171"/>
            </a:xfrm>
            <a:custGeom>
              <a:avLst/>
              <a:gdLst/>
              <a:ahLst/>
              <a:cxnLst/>
              <a:rect l="l" t="t" r="r" b="b"/>
              <a:pathLst>
                <a:path w="6376" h="6697" extrusionOk="0">
                  <a:moveTo>
                    <a:pt x="570" y="0"/>
                  </a:moveTo>
                  <a:cubicBezTo>
                    <a:pt x="272" y="0"/>
                    <a:pt x="1" y="419"/>
                    <a:pt x="248" y="723"/>
                  </a:cubicBezTo>
                  <a:cubicBezTo>
                    <a:pt x="1852" y="2803"/>
                    <a:pt x="3531" y="4808"/>
                    <a:pt x="5461" y="6588"/>
                  </a:cubicBezTo>
                  <a:cubicBezTo>
                    <a:pt x="5548" y="6664"/>
                    <a:pt x="5645" y="6696"/>
                    <a:pt x="5739" y="6696"/>
                  </a:cubicBezTo>
                  <a:cubicBezTo>
                    <a:pt x="6076" y="6696"/>
                    <a:pt x="6376" y="6280"/>
                    <a:pt x="6062" y="5986"/>
                  </a:cubicBezTo>
                  <a:cubicBezTo>
                    <a:pt x="4107" y="4207"/>
                    <a:pt x="2453" y="2227"/>
                    <a:pt x="849" y="146"/>
                  </a:cubicBezTo>
                  <a:cubicBezTo>
                    <a:pt x="764" y="43"/>
                    <a:pt x="666" y="0"/>
                    <a:pt x="5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9"/>
            <p:cNvSpPr/>
            <p:nvPr/>
          </p:nvSpPr>
          <p:spPr>
            <a:xfrm>
              <a:off x="1398732" y="4029059"/>
              <a:ext cx="102747" cy="160312"/>
            </a:xfrm>
            <a:custGeom>
              <a:avLst/>
              <a:gdLst/>
              <a:ahLst/>
              <a:cxnLst/>
              <a:rect l="l" t="t" r="r" b="b"/>
              <a:pathLst>
                <a:path w="4323" h="6745" extrusionOk="0">
                  <a:moveTo>
                    <a:pt x="3816" y="0"/>
                  </a:moveTo>
                  <a:cubicBezTo>
                    <a:pt x="3649" y="0"/>
                    <a:pt x="3478" y="85"/>
                    <a:pt x="3399" y="282"/>
                  </a:cubicBezTo>
                  <a:cubicBezTo>
                    <a:pt x="2547" y="2337"/>
                    <a:pt x="1369" y="4242"/>
                    <a:pt x="191" y="6122"/>
                  </a:cubicBezTo>
                  <a:cubicBezTo>
                    <a:pt x="0" y="6451"/>
                    <a:pt x="290" y="6745"/>
                    <a:pt x="577" y="6745"/>
                  </a:cubicBezTo>
                  <a:cubicBezTo>
                    <a:pt x="705" y="6745"/>
                    <a:pt x="833" y="6687"/>
                    <a:pt x="918" y="6548"/>
                  </a:cubicBezTo>
                  <a:cubicBezTo>
                    <a:pt x="2146" y="4593"/>
                    <a:pt x="3324" y="2638"/>
                    <a:pt x="4201" y="508"/>
                  </a:cubicBezTo>
                  <a:cubicBezTo>
                    <a:pt x="4323" y="203"/>
                    <a:pt x="4075" y="0"/>
                    <a:pt x="38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9"/>
            <p:cNvSpPr/>
            <p:nvPr/>
          </p:nvSpPr>
          <p:spPr>
            <a:xfrm>
              <a:off x="1866424" y="4157671"/>
              <a:ext cx="125516" cy="137851"/>
            </a:xfrm>
            <a:custGeom>
              <a:avLst/>
              <a:gdLst/>
              <a:ahLst/>
              <a:cxnLst/>
              <a:rect l="l" t="t" r="r" b="b"/>
              <a:pathLst>
                <a:path w="5281" h="5800" extrusionOk="0">
                  <a:moveTo>
                    <a:pt x="637" y="0"/>
                  </a:moveTo>
                  <a:cubicBezTo>
                    <a:pt x="300" y="0"/>
                    <a:pt x="0" y="417"/>
                    <a:pt x="314" y="711"/>
                  </a:cubicBezTo>
                  <a:cubicBezTo>
                    <a:pt x="1918" y="2139"/>
                    <a:pt x="3020" y="3944"/>
                    <a:pt x="4324" y="5623"/>
                  </a:cubicBezTo>
                  <a:cubicBezTo>
                    <a:pt x="4419" y="5748"/>
                    <a:pt x="4549" y="5799"/>
                    <a:pt x="4677" y="5799"/>
                  </a:cubicBezTo>
                  <a:cubicBezTo>
                    <a:pt x="4985" y="5799"/>
                    <a:pt x="5281" y="5498"/>
                    <a:pt x="5051" y="5197"/>
                  </a:cubicBezTo>
                  <a:cubicBezTo>
                    <a:pt x="3697" y="3467"/>
                    <a:pt x="2569" y="1613"/>
                    <a:pt x="915" y="109"/>
                  </a:cubicBezTo>
                  <a:cubicBezTo>
                    <a:pt x="828" y="33"/>
                    <a:pt x="731" y="0"/>
                    <a:pt x="6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9"/>
            <p:cNvSpPr/>
            <p:nvPr/>
          </p:nvSpPr>
          <p:spPr>
            <a:xfrm>
              <a:off x="1921710" y="425902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35" y="0"/>
                  </a:moveTo>
                  <a:cubicBezTo>
                    <a:pt x="255" y="0"/>
                    <a:pt x="0" y="3138"/>
                    <a:pt x="2524" y="3138"/>
                  </a:cubicBezTo>
                  <a:cubicBezTo>
                    <a:pt x="4429" y="3138"/>
                    <a:pt x="4679" y="81"/>
                    <a:pt x="2374" y="5"/>
                  </a:cubicBezTo>
                  <a:cubicBezTo>
                    <a:pt x="2327" y="2"/>
                    <a:pt x="2280" y="0"/>
                    <a:pt x="2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9"/>
            <p:cNvSpPr/>
            <p:nvPr/>
          </p:nvSpPr>
          <p:spPr>
            <a:xfrm>
              <a:off x="1567869" y="4287019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60" y="0"/>
                  </a:moveTo>
                  <a:cubicBezTo>
                    <a:pt x="279" y="0"/>
                    <a:pt x="1" y="3138"/>
                    <a:pt x="2549" y="3138"/>
                  </a:cubicBezTo>
                  <a:cubicBezTo>
                    <a:pt x="4454" y="3138"/>
                    <a:pt x="4679" y="56"/>
                    <a:pt x="2398" y="5"/>
                  </a:cubicBezTo>
                  <a:cubicBezTo>
                    <a:pt x="2351" y="2"/>
                    <a:pt x="2305" y="0"/>
                    <a:pt x="2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9"/>
            <p:cNvSpPr/>
            <p:nvPr/>
          </p:nvSpPr>
          <p:spPr>
            <a:xfrm>
              <a:off x="1432626" y="399690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59" y="1"/>
                  </a:moveTo>
                  <a:cubicBezTo>
                    <a:pt x="256" y="1"/>
                    <a:pt x="1" y="3139"/>
                    <a:pt x="2525" y="3139"/>
                  </a:cubicBezTo>
                  <a:cubicBezTo>
                    <a:pt x="4454" y="3139"/>
                    <a:pt x="4680" y="56"/>
                    <a:pt x="2399" y="6"/>
                  </a:cubicBezTo>
                  <a:cubicBezTo>
                    <a:pt x="2352" y="2"/>
                    <a:pt x="2305" y="1"/>
                    <a:pt x="2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9"/>
            <p:cNvSpPr/>
            <p:nvPr/>
          </p:nvSpPr>
          <p:spPr>
            <a:xfrm>
              <a:off x="1869062" y="4215547"/>
              <a:ext cx="82854" cy="56115"/>
            </a:xfrm>
            <a:custGeom>
              <a:avLst/>
              <a:gdLst/>
              <a:ahLst/>
              <a:cxnLst/>
              <a:rect l="l" t="t" r="r" b="b"/>
              <a:pathLst>
                <a:path w="3486" h="2361" extrusionOk="0">
                  <a:moveTo>
                    <a:pt x="1666" y="0"/>
                  </a:moveTo>
                  <a:cubicBezTo>
                    <a:pt x="192" y="0"/>
                    <a:pt x="0" y="2336"/>
                    <a:pt x="1882" y="2361"/>
                  </a:cubicBezTo>
                  <a:cubicBezTo>
                    <a:pt x="3310" y="2361"/>
                    <a:pt x="3486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9"/>
            <p:cNvSpPr/>
            <p:nvPr/>
          </p:nvSpPr>
          <p:spPr>
            <a:xfrm>
              <a:off x="1573003" y="4215547"/>
              <a:ext cx="83448" cy="56115"/>
            </a:xfrm>
            <a:custGeom>
              <a:avLst/>
              <a:gdLst/>
              <a:ahLst/>
              <a:cxnLst/>
              <a:rect l="l" t="t" r="r" b="b"/>
              <a:pathLst>
                <a:path w="3511" h="2361" extrusionOk="0">
                  <a:moveTo>
                    <a:pt x="1666" y="0"/>
                  </a:moveTo>
                  <a:cubicBezTo>
                    <a:pt x="191" y="0"/>
                    <a:pt x="0" y="2336"/>
                    <a:pt x="1907" y="2361"/>
                  </a:cubicBezTo>
                  <a:cubicBezTo>
                    <a:pt x="3335" y="2361"/>
                    <a:pt x="3511" y="55"/>
                    <a:pt x="1781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9"/>
            <p:cNvSpPr/>
            <p:nvPr/>
          </p:nvSpPr>
          <p:spPr>
            <a:xfrm>
              <a:off x="1387133" y="4075550"/>
              <a:ext cx="83234" cy="5554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7" y="1"/>
                  </a:moveTo>
                  <a:cubicBezTo>
                    <a:pt x="192" y="1"/>
                    <a:pt x="0" y="2336"/>
                    <a:pt x="1882" y="2336"/>
                  </a:cubicBezTo>
                  <a:cubicBezTo>
                    <a:pt x="1890" y="2336"/>
                    <a:pt x="1897" y="2336"/>
                    <a:pt x="1905" y="2336"/>
                  </a:cubicBezTo>
                  <a:cubicBezTo>
                    <a:pt x="3313" y="2336"/>
                    <a:pt x="3502" y="30"/>
                    <a:pt x="1782" y="5"/>
                  </a:cubicBezTo>
                  <a:cubicBezTo>
                    <a:pt x="1743" y="2"/>
                    <a:pt x="1704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9"/>
            <p:cNvSpPr/>
            <p:nvPr/>
          </p:nvSpPr>
          <p:spPr>
            <a:xfrm>
              <a:off x="2095885" y="4001036"/>
              <a:ext cx="110994" cy="74654"/>
            </a:xfrm>
            <a:custGeom>
              <a:avLst/>
              <a:gdLst/>
              <a:ahLst/>
              <a:cxnLst/>
              <a:rect l="l" t="t" r="r" b="b"/>
              <a:pathLst>
                <a:path w="4670" h="3141" extrusionOk="0">
                  <a:moveTo>
                    <a:pt x="2203" y="1"/>
                  </a:moveTo>
                  <a:cubicBezTo>
                    <a:pt x="244" y="1"/>
                    <a:pt x="0" y="3116"/>
                    <a:pt x="2514" y="3140"/>
                  </a:cubicBezTo>
                  <a:cubicBezTo>
                    <a:pt x="4419" y="3140"/>
                    <a:pt x="4670" y="57"/>
                    <a:pt x="2364" y="7"/>
                  </a:cubicBezTo>
                  <a:cubicBezTo>
                    <a:pt x="2309" y="3"/>
                    <a:pt x="2256" y="1"/>
                    <a:pt x="2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9"/>
            <p:cNvSpPr/>
            <p:nvPr/>
          </p:nvSpPr>
          <p:spPr>
            <a:xfrm>
              <a:off x="2038841" y="4047551"/>
              <a:ext cx="83448" cy="56139"/>
            </a:xfrm>
            <a:custGeom>
              <a:avLst/>
              <a:gdLst/>
              <a:ahLst/>
              <a:cxnLst/>
              <a:rect l="l" t="t" r="r" b="b"/>
              <a:pathLst>
                <a:path w="3511" h="2362" extrusionOk="0">
                  <a:moveTo>
                    <a:pt x="1666" y="1"/>
                  </a:moveTo>
                  <a:cubicBezTo>
                    <a:pt x="191" y="1"/>
                    <a:pt x="1" y="2337"/>
                    <a:pt x="1907" y="2361"/>
                  </a:cubicBezTo>
                  <a:cubicBezTo>
                    <a:pt x="3335" y="2361"/>
                    <a:pt x="3511" y="55"/>
                    <a:pt x="1782" y="5"/>
                  </a:cubicBezTo>
                  <a:cubicBezTo>
                    <a:pt x="1742" y="2"/>
                    <a:pt x="1704" y="1"/>
                    <a:pt x="16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9"/>
            <p:cNvSpPr/>
            <p:nvPr/>
          </p:nvSpPr>
          <p:spPr>
            <a:xfrm>
              <a:off x="948153" y="3917680"/>
              <a:ext cx="211483" cy="380779"/>
            </a:xfrm>
            <a:custGeom>
              <a:avLst/>
              <a:gdLst/>
              <a:ahLst/>
              <a:cxnLst/>
              <a:rect l="l" t="t" r="r" b="b"/>
              <a:pathLst>
                <a:path w="8898" h="16021" extrusionOk="0">
                  <a:moveTo>
                    <a:pt x="4239" y="1"/>
                  </a:moveTo>
                  <a:cubicBezTo>
                    <a:pt x="3672" y="1"/>
                    <a:pt x="3052" y="99"/>
                    <a:pt x="2431" y="381"/>
                  </a:cubicBezTo>
                  <a:cubicBezTo>
                    <a:pt x="2005" y="582"/>
                    <a:pt x="1629" y="858"/>
                    <a:pt x="1328" y="1183"/>
                  </a:cubicBezTo>
                  <a:cubicBezTo>
                    <a:pt x="1003" y="1484"/>
                    <a:pt x="777" y="1860"/>
                    <a:pt x="602" y="2186"/>
                  </a:cubicBezTo>
                  <a:cubicBezTo>
                    <a:pt x="251" y="2888"/>
                    <a:pt x="125" y="3564"/>
                    <a:pt x="50" y="4166"/>
                  </a:cubicBezTo>
                  <a:cubicBezTo>
                    <a:pt x="0" y="4767"/>
                    <a:pt x="0" y="5344"/>
                    <a:pt x="25" y="5895"/>
                  </a:cubicBezTo>
                  <a:cubicBezTo>
                    <a:pt x="100" y="6973"/>
                    <a:pt x="301" y="7950"/>
                    <a:pt x="552" y="8853"/>
                  </a:cubicBezTo>
                  <a:cubicBezTo>
                    <a:pt x="802" y="9755"/>
                    <a:pt x="1078" y="10557"/>
                    <a:pt x="1354" y="11309"/>
                  </a:cubicBezTo>
                  <a:cubicBezTo>
                    <a:pt x="1930" y="12788"/>
                    <a:pt x="2557" y="13965"/>
                    <a:pt x="3008" y="14767"/>
                  </a:cubicBezTo>
                  <a:cubicBezTo>
                    <a:pt x="3233" y="15194"/>
                    <a:pt x="3434" y="15494"/>
                    <a:pt x="3559" y="15695"/>
                  </a:cubicBezTo>
                  <a:cubicBezTo>
                    <a:pt x="3684" y="15920"/>
                    <a:pt x="3760" y="16021"/>
                    <a:pt x="3760" y="16021"/>
                  </a:cubicBezTo>
                  <a:cubicBezTo>
                    <a:pt x="3760" y="16021"/>
                    <a:pt x="3760" y="15895"/>
                    <a:pt x="3734" y="15645"/>
                  </a:cubicBezTo>
                  <a:cubicBezTo>
                    <a:pt x="3734" y="15394"/>
                    <a:pt x="3709" y="15018"/>
                    <a:pt x="3659" y="14567"/>
                  </a:cubicBezTo>
                  <a:cubicBezTo>
                    <a:pt x="3609" y="14116"/>
                    <a:pt x="3559" y="13564"/>
                    <a:pt x="3509" y="12938"/>
                  </a:cubicBezTo>
                  <a:cubicBezTo>
                    <a:pt x="3434" y="12311"/>
                    <a:pt x="3359" y="11610"/>
                    <a:pt x="3283" y="10833"/>
                  </a:cubicBezTo>
                  <a:cubicBezTo>
                    <a:pt x="3208" y="10081"/>
                    <a:pt x="3133" y="9279"/>
                    <a:pt x="3058" y="8427"/>
                  </a:cubicBezTo>
                  <a:cubicBezTo>
                    <a:pt x="3008" y="7574"/>
                    <a:pt x="2983" y="6697"/>
                    <a:pt x="3033" y="5845"/>
                  </a:cubicBezTo>
                  <a:cubicBezTo>
                    <a:pt x="3058" y="5419"/>
                    <a:pt x="3083" y="4993"/>
                    <a:pt x="3183" y="4617"/>
                  </a:cubicBezTo>
                  <a:cubicBezTo>
                    <a:pt x="3258" y="4241"/>
                    <a:pt x="3359" y="3915"/>
                    <a:pt x="3484" y="3715"/>
                  </a:cubicBezTo>
                  <a:cubicBezTo>
                    <a:pt x="3634" y="3514"/>
                    <a:pt x="3709" y="3464"/>
                    <a:pt x="3810" y="3414"/>
                  </a:cubicBezTo>
                  <a:cubicBezTo>
                    <a:pt x="3892" y="3373"/>
                    <a:pt x="4074" y="3332"/>
                    <a:pt x="4315" y="3332"/>
                  </a:cubicBezTo>
                  <a:cubicBezTo>
                    <a:pt x="4369" y="3332"/>
                    <a:pt x="4427" y="3334"/>
                    <a:pt x="4486" y="3339"/>
                  </a:cubicBezTo>
                  <a:cubicBezTo>
                    <a:pt x="4562" y="3364"/>
                    <a:pt x="4637" y="3364"/>
                    <a:pt x="4737" y="3389"/>
                  </a:cubicBezTo>
                  <a:lnTo>
                    <a:pt x="4837" y="3389"/>
                  </a:lnTo>
                  <a:lnTo>
                    <a:pt x="4937" y="3414"/>
                  </a:lnTo>
                  <a:lnTo>
                    <a:pt x="4988" y="3439"/>
                  </a:lnTo>
                  <a:lnTo>
                    <a:pt x="5038" y="3439"/>
                  </a:lnTo>
                  <a:lnTo>
                    <a:pt x="5113" y="3464"/>
                  </a:lnTo>
                  <a:cubicBezTo>
                    <a:pt x="5163" y="3489"/>
                    <a:pt x="5213" y="3514"/>
                    <a:pt x="5238" y="3539"/>
                  </a:cubicBezTo>
                  <a:cubicBezTo>
                    <a:pt x="5389" y="3615"/>
                    <a:pt x="5464" y="3690"/>
                    <a:pt x="5589" y="3890"/>
                  </a:cubicBezTo>
                  <a:cubicBezTo>
                    <a:pt x="5689" y="4091"/>
                    <a:pt x="5765" y="4417"/>
                    <a:pt x="5815" y="4792"/>
                  </a:cubicBezTo>
                  <a:cubicBezTo>
                    <a:pt x="5840" y="5168"/>
                    <a:pt x="5840" y="5569"/>
                    <a:pt x="5815" y="5996"/>
                  </a:cubicBezTo>
                  <a:cubicBezTo>
                    <a:pt x="5740" y="6848"/>
                    <a:pt x="5589" y="7725"/>
                    <a:pt x="5414" y="8552"/>
                  </a:cubicBezTo>
                  <a:cubicBezTo>
                    <a:pt x="5238" y="9379"/>
                    <a:pt x="5063" y="10181"/>
                    <a:pt x="4862" y="10933"/>
                  </a:cubicBezTo>
                  <a:cubicBezTo>
                    <a:pt x="4511" y="12412"/>
                    <a:pt x="4186" y="13690"/>
                    <a:pt x="3985" y="14592"/>
                  </a:cubicBezTo>
                  <a:cubicBezTo>
                    <a:pt x="3885" y="15043"/>
                    <a:pt x="3835" y="15394"/>
                    <a:pt x="3810" y="15645"/>
                  </a:cubicBezTo>
                  <a:cubicBezTo>
                    <a:pt x="3760" y="15895"/>
                    <a:pt x="3760" y="16021"/>
                    <a:pt x="3760" y="16021"/>
                  </a:cubicBezTo>
                  <a:cubicBezTo>
                    <a:pt x="3760" y="16021"/>
                    <a:pt x="4060" y="15595"/>
                    <a:pt x="4587" y="14843"/>
                  </a:cubicBezTo>
                  <a:cubicBezTo>
                    <a:pt x="5113" y="14091"/>
                    <a:pt x="5865" y="13013"/>
                    <a:pt x="6617" y="11610"/>
                  </a:cubicBezTo>
                  <a:cubicBezTo>
                    <a:pt x="7018" y="10933"/>
                    <a:pt x="7394" y="10156"/>
                    <a:pt x="7770" y="9304"/>
                  </a:cubicBezTo>
                  <a:cubicBezTo>
                    <a:pt x="8120" y="8427"/>
                    <a:pt x="8471" y="7499"/>
                    <a:pt x="8697" y="6422"/>
                  </a:cubicBezTo>
                  <a:cubicBezTo>
                    <a:pt x="8797" y="5895"/>
                    <a:pt x="8897" y="5319"/>
                    <a:pt x="8897" y="4717"/>
                  </a:cubicBezTo>
                  <a:cubicBezTo>
                    <a:pt x="8897" y="4091"/>
                    <a:pt x="8847" y="3389"/>
                    <a:pt x="8547" y="2662"/>
                  </a:cubicBezTo>
                  <a:cubicBezTo>
                    <a:pt x="8271" y="1935"/>
                    <a:pt x="7694" y="1158"/>
                    <a:pt x="6943" y="707"/>
                  </a:cubicBezTo>
                  <a:cubicBezTo>
                    <a:pt x="6767" y="582"/>
                    <a:pt x="6592" y="507"/>
                    <a:pt x="6391" y="432"/>
                  </a:cubicBezTo>
                  <a:lnTo>
                    <a:pt x="6115" y="306"/>
                  </a:lnTo>
                  <a:lnTo>
                    <a:pt x="5790" y="206"/>
                  </a:lnTo>
                  <a:lnTo>
                    <a:pt x="5664" y="181"/>
                  </a:lnTo>
                  <a:lnTo>
                    <a:pt x="5564" y="156"/>
                  </a:lnTo>
                  <a:lnTo>
                    <a:pt x="5414" y="131"/>
                  </a:lnTo>
                  <a:lnTo>
                    <a:pt x="5288" y="106"/>
                  </a:lnTo>
                  <a:cubicBezTo>
                    <a:pt x="5138" y="81"/>
                    <a:pt x="4963" y="56"/>
                    <a:pt x="4787" y="31"/>
                  </a:cubicBezTo>
                  <a:cubicBezTo>
                    <a:pt x="4612" y="12"/>
                    <a:pt x="4428" y="1"/>
                    <a:pt x="4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9"/>
            <p:cNvSpPr/>
            <p:nvPr/>
          </p:nvSpPr>
          <p:spPr>
            <a:xfrm>
              <a:off x="1037499" y="4294293"/>
              <a:ext cx="316916" cy="300920"/>
            </a:xfrm>
            <a:custGeom>
              <a:avLst/>
              <a:gdLst/>
              <a:ahLst/>
              <a:cxnLst/>
              <a:rect l="l" t="t" r="r" b="b"/>
              <a:pathLst>
                <a:path w="13334" h="12661" extrusionOk="0">
                  <a:moveTo>
                    <a:pt x="1504" y="0"/>
                  </a:moveTo>
                  <a:cubicBezTo>
                    <a:pt x="1028" y="0"/>
                    <a:pt x="627" y="50"/>
                    <a:pt x="376" y="100"/>
                  </a:cubicBezTo>
                  <a:cubicBezTo>
                    <a:pt x="126" y="151"/>
                    <a:pt x="1" y="176"/>
                    <a:pt x="1" y="176"/>
                  </a:cubicBezTo>
                  <a:cubicBezTo>
                    <a:pt x="1" y="1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26" y="226"/>
                    <a:pt x="376" y="276"/>
                  </a:cubicBezTo>
                  <a:cubicBezTo>
                    <a:pt x="602" y="351"/>
                    <a:pt x="953" y="476"/>
                    <a:pt x="1379" y="652"/>
                  </a:cubicBezTo>
                  <a:cubicBezTo>
                    <a:pt x="2206" y="1028"/>
                    <a:pt x="3384" y="1604"/>
                    <a:pt x="4687" y="2406"/>
                  </a:cubicBezTo>
                  <a:cubicBezTo>
                    <a:pt x="5339" y="2807"/>
                    <a:pt x="6041" y="3233"/>
                    <a:pt x="6717" y="3760"/>
                  </a:cubicBezTo>
                  <a:cubicBezTo>
                    <a:pt x="7394" y="4261"/>
                    <a:pt x="8071" y="4812"/>
                    <a:pt x="8672" y="5439"/>
                  </a:cubicBezTo>
                  <a:cubicBezTo>
                    <a:pt x="8948" y="5740"/>
                    <a:pt x="9224" y="6065"/>
                    <a:pt x="9449" y="6391"/>
                  </a:cubicBezTo>
                  <a:cubicBezTo>
                    <a:pt x="9650" y="6717"/>
                    <a:pt x="9800" y="7018"/>
                    <a:pt x="9875" y="7319"/>
                  </a:cubicBezTo>
                  <a:cubicBezTo>
                    <a:pt x="9976" y="7594"/>
                    <a:pt x="9976" y="7845"/>
                    <a:pt x="9925" y="8095"/>
                  </a:cubicBezTo>
                  <a:cubicBezTo>
                    <a:pt x="9875" y="8321"/>
                    <a:pt x="9775" y="8597"/>
                    <a:pt x="9575" y="8872"/>
                  </a:cubicBezTo>
                  <a:lnTo>
                    <a:pt x="9549" y="8923"/>
                  </a:lnTo>
                  <a:lnTo>
                    <a:pt x="9549" y="8923"/>
                  </a:lnTo>
                  <a:lnTo>
                    <a:pt x="9549" y="8923"/>
                  </a:lnTo>
                  <a:lnTo>
                    <a:pt x="9524" y="8948"/>
                  </a:lnTo>
                  <a:cubicBezTo>
                    <a:pt x="9527" y="8945"/>
                    <a:pt x="9529" y="8943"/>
                    <a:pt x="9530" y="8943"/>
                  </a:cubicBezTo>
                  <a:cubicBezTo>
                    <a:pt x="9530" y="8943"/>
                    <a:pt x="9530" y="8945"/>
                    <a:pt x="9529" y="8948"/>
                  </a:cubicBezTo>
                  <a:lnTo>
                    <a:pt x="9529" y="8948"/>
                  </a:lnTo>
                  <a:lnTo>
                    <a:pt x="9424" y="9073"/>
                  </a:lnTo>
                  <a:cubicBezTo>
                    <a:pt x="9374" y="9123"/>
                    <a:pt x="9374" y="9148"/>
                    <a:pt x="9324" y="9198"/>
                  </a:cubicBezTo>
                  <a:cubicBezTo>
                    <a:pt x="9249" y="9273"/>
                    <a:pt x="9174" y="9324"/>
                    <a:pt x="9123" y="9349"/>
                  </a:cubicBezTo>
                  <a:cubicBezTo>
                    <a:pt x="9073" y="9374"/>
                    <a:pt x="9073" y="9374"/>
                    <a:pt x="9023" y="9374"/>
                  </a:cubicBezTo>
                  <a:cubicBezTo>
                    <a:pt x="8998" y="9386"/>
                    <a:pt x="8967" y="9392"/>
                    <a:pt x="8926" y="9392"/>
                  </a:cubicBezTo>
                  <a:cubicBezTo>
                    <a:pt x="8885" y="9392"/>
                    <a:pt x="8835" y="9386"/>
                    <a:pt x="8773" y="9374"/>
                  </a:cubicBezTo>
                  <a:cubicBezTo>
                    <a:pt x="8572" y="9298"/>
                    <a:pt x="8246" y="9148"/>
                    <a:pt x="7920" y="8923"/>
                  </a:cubicBezTo>
                  <a:cubicBezTo>
                    <a:pt x="7595" y="8697"/>
                    <a:pt x="7244" y="8396"/>
                    <a:pt x="6918" y="8095"/>
                  </a:cubicBezTo>
                  <a:cubicBezTo>
                    <a:pt x="6291" y="7494"/>
                    <a:pt x="5665" y="6817"/>
                    <a:pt x="5088" y="6166"/>
                  </a:cubicBezTo>
                  <a:cubicBezTo>
                    <a:pt x="4537" y="5489"/>
                    <a:pt x="3986" y="4837"/>
                    <a:pt x="3509" y="4236"/>
                  </a:cubicBezTo>
                  <a:cubicBezTo>
                    <a:pt x="2507" y="3008"/>
                    <a:pt x="1655" y="1980"/>
                    <a:pt x="1028" y="1253"/>
                  </a:cubicBezTo>
                  <a:cubicBezTo>
                    <a:pt x="727" y="902"/>
                    <a:pt x="452" y="627"/>
                    <a:pt x="276" y="451"/>
                  </a:cubicBezTo>
                  <a:cubicBezTo>
                    <a:pt x="101" y="2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51" y="702"/>
                    <a:pt x="452" y="1604"/>
                  </a:cubicBezTo>
                  <a:cubicBezTo>
                    <a:pt x="752" y="2481"/>
                    <a:pt x="1178" y="3760"/>
                    <a:pt x="1855" y="5238"/>
                  </a:cubicBezTo>
                  <a:cubicBezTo>
                    <a:pt x="2181" y="5990"/>
                    <a:pt x="2582" y="6767"/>
                    <a:pt x="3033" y="7594"/>
                  </a:cubicBezTo>
                  <a:cubicBezTo>
                    <a:pt x="3509" y="8421"/>
                    <a:pt x="4061" y="9273"/>
                    <a:pt x="4762" y="10126"/>
                  </a:cubicBezTo>
                  <a:cubicBezTo>
                    <a:pt x="5113" y="10552"/>
                    <a:pt x="5514" y="10978"/>
                    <a:pt x="5991" y="11379"/>
                  </a:cubicBezTo>
                  <a:cubicBezTo>
                    <a:pt x="6467" y="11780"/>
                    <a:pt x="7018" y="12181"/>
                    <a:pt x="7770" y="12456"/>
                  </a:cubicBezTo>
                  <a:cubicBezTo>
                    <a:pt x="8129" y="12569"/>
                    <a:pt x="8508" y="12661"/>
                    <a:pt x="8944" y="12661"/>
                  </a:cubicBezTo>
                  <a:cubicBezTo>
                    <a:pt x="8995" y="12661"/>
                    <a:pt x="9046" y="12660"/>
                    <a:pt x="9098" y="12657"/>
                  </a:cubicBezTo>
                  <a:cubicBezTo>
                    <a:pt x="9139" y="12659"/>
                    <a:pt x="9180" y="12660"/>
                    <a:pt x="9220" y="12660"/>
                  </a:cubicBezTo>
                  <a:cubicBezTo>
                    <a:pt x="9659" y="12660"/>
                    <a:pt x="10112" y="12540"/>
                    <a:pt x="10502" y="12356"/>
                  </a:cubicBezTo>
                  <a:cubicBezTo>
                    <a:pt x="10928" y="12156"/>
                    <a:pt x="11304" y="11905"/>
                    <a:pt x="11605" y="11629"/>
                  </a:cubicBezTo>
                  <a:cubicBezTo>
                    <a:pt x="11755" y="11504"/>
                    <a:pt x="11905" y="11304"/>
                    <a:pt x="12031" y="11153"/>
                  </a:cubicBezTo>
                  <a:lnTo>
                    <a:pt x="12156" y="11003"/>
                  </a:lnTo>
                  <a:lnTo>
                    <a:pt x="12206" y="10953"/>
                  </a:lnTo>
                  <a:lnTo>
                    <a:pt x="12281" y="10852"/>
                  </a:lnTo>
                  <a:lnTo>
                    <a:pt x="12281" y="10827"/>
                  </a:lnTo>
                  <a:lnTo>
                    <a:pt x="12357" y="10727"/>
                  </a:lnTo>
                  <a:cubicBezTo>
                    <a:pt x="12758" y="10126"/>
                    <a:pt x="13083" y="9399"/>
                    <a:pt x="13209" y="8597"/>
                  </a:cubicBezTo>
                  <a:cubicBezTo>
                    <a:pt x="13334" y="7795"/>
                    <a:pt x="13209" y="6968"/>
                    <a:pt x="12958" y="6291"/>
                  </a:cubicBezTo>
                  <a:cubicBezTo>
                    <a:pt x="12707" y="5589"/>
                    <a:pt x="12331" y="5013"/>
                    <a:pt x="11930" y="4511"/>
                  </a:cubicBezTo>
                  <a:cubicBezTo>
                    <a:pt x="11529" y="4010"/>
                    <a:pt x="11103" y="3609"/>
                    <a:pt x="10652" y="3258"/>
                  </a:cubicBezTo>
                  <a:cubicBezTo>
                    <a:pt x="9775" y="2532"/>
                    <a:pt x="8873" y="2005"/>
                    <a:pt x="7996" y="1579"/>
                  </a:cubicBezTo>
                  <a:cubicBezTo>
                    <a:pt x="7118" y="1178"/>
                    <a:pt x="6266" y="852"/>
                    <a:pt x="5464" y="627"/>
                  </a:cubicBezTo>
                  <a:cubicBezTo>
                    <a:pt x="3860" y="151"/>
                    <a:pt x="2482" y="0"/>
                    <a:pt x="15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9"/>
            <p:cNvSpPr/>
            <p:nvPr/>
          </p:nvSpPr>
          <p:spPr>
            <a:xfrm>
              <a:off x="720000" y="4226980"/>
              <a:ext cx="323476" cy="95926"/>
            </a:xfrm>
            <a:custGeom>
              <a:avLst/>
              <a:gdLst/>
              <a:ahLst/>
              <a:cxnLst/>
              <a:rect l="l" t="t" r="r" b="b"/>
              <a:pathLst>
                <a:path w="13610" h="4036" extrusionOk="0">
                  <a:moveTo>
                    <a:pt x="777" y="0"/>
                  </a:moveTo>
                  <a:lnTo>
                    <a:pt x="0" y="1930"/>
                  </a:lnTo>
                  <a:cubicBezTo>
                    <a:pt x="1529" y="2531"/>
                    <a:pt x="3509" y="3033"/>
                    <a:pt x="5614" y="3409"/>
                  </a:cubicBezTo>
                  <a:cubicBezTo>
                    <a:pt x="7744" y="3810"/>
                    <a:pt x="9950" y="4035"/>
                    <a:pt x="11855" y="4035"/>
                  </a:cubicBezTo>
                  <a:cubicBezTo>
                    <a:pt x="12481" y="4035"/>
                    <a:pt x="13058" y="4010"/>
                    <a:pt x="13609" y="3960"/>
                  </a:cubicBezTo>
                  <a:lnTo>
                    <a:pt x="13384" y="1880"/>
                  </a:lnTo>
                  <a:cubicBezTo>
                    <a:pt x="12932" y="1930"/>
                    <a:pt x="12406" y="1955"/>
                    <a:pt x="11855" y="1955"/>
                  </a:cubicBezTo>
                  <a:cubicBezTo>
                    <a:pt x="10125" y="1955"/>
                    <a:pt x="7995" y="1729"/>
                    <a:pt x="5990" y="1353"/>
                  </a:cubicBezTo>
                  <a:cubicBezTo>
                    <a:pt x="3985" y="1003"/>
                    <a:pt x="2080" y="501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9"/>
            <p:cNvSpPr/>
            <p:nvPr/>
          </p:nvSpPr>
          <p:spPr>
            <a:xfrm>
              <a:off x="968404" y="4286544"/>
              <a:ext cx="99491" cy="316322"/>
            </a:xfrm>
            <a:custGeom>
              <a:avLst/>
              <a:gdLst/>
              <a:ahLst/>
              <a:cxnLst/>
              <a:rect l="l" t="t" r="r" b="b"/>
              <a:pathLst>
                <a:path w="4186" h="13309" extrusionOk="0">
                  <a:moveTo>
                    <a:pt x="2281" y="0"/>
                  </a:moveTo>
                  <a:cubicBezTo>
                    <a:pt x="777" y="3409"/>
                    <a:pt x="25" y="7544"/>
                    <a:pt x="0" y="11229"/>
                  </a:cubicBezTo>
                  <a:cubicBezTo>
                    <a:pt x="0" y="11930"/>
                    <a:pt x="50" y="12632"/>
                    <a:pt x="101" y="13309"/>
                  </a:cubicBezTo>
                  <a:lnTo>
                    <a:pt x="2181" y="13108"/>
                  </a:lnTo>
                  <a:cubicBezTo>
                    <a:pt x="2131" y="12507"/>
                    <a:pt x="2106" y="11880"/>
                    <a:pt x="2106" y="11229"/>
                  </a:cubicBezTo>
                  <a:cubicBezTo>
                    <a:pt x="2106" y="7845"/>
                    <a:pt x="2832" y="3910"/>
                    <a:pt x="4186" y="853"/>
                  </a:cubicBezTo>
                  <a:lnTo>
                    <a:pt x="22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9"/>
            <p:cNvSpPr/>
            <p:nvPr/>
          </p:nvSpPr>
          <p:spPr>
            <a:xfrm>
              <a:off x="980312" y="4254361"/>
              <a:ext cx="128107" cy="98920"/>
            </a:xfrm>
            <a:custGeom>
              <a:avLst/>
              <a:gdLst/>
              <a:ahLst/>
              <a:cxnLst/>
              <a:rect l="l" t="t" r="r" b="b"/>
              <a:pathLst>
                <a:path w="5390" h="4162" extrusionOk="0">
                  <a:moveTo>
                    <a:pt x="2707" y="1"/>
                  </a:moveTo>
                  <a:cubicBezTo>
                    <a:pt x="1" y="1"/>
                    <a:pt x="1" y="4161"/>
                    <a:pt x="2707" y="4161"/>
                  </a:cubicBezTo>
                  <a:cubicBezTo>
                    <a:pt x="5389" y="4161"/>
                    <a:pt x="5389" y="1"/>
                    <a:pt x="27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2" name="Google Shape;882;p29"/>
          <p:cNvGrpSpPr/>
          <p:nvPr/>
        </p:nvGrpSpPr>
        <p:grpSpPr>
          <a:xfrm rot="5400000" flipH="1">
            <a:off x="6747783" y="2023696"/>
            <a:ext cx="2661231" cy="1000858"/>
            <a:chOff x="720000" y="3829047"/>
            <a:chExt cx="2057547" cy="773819"/>
          </a:xfrm>
        </p:grpSpPr>
        <p:sp>
          <p:nvSpPr>
            <p:cNvPr id="883" name="Google Shape;883;p29"/>
            <p:cNvSpPr/>
            <p:nvPr/>
          </p:nvSpPr>
          <p:spPr>
            <a:xfrm>
              <a:off x="747524" y="4140653"/>
              <a:ext cx="1628264" cy="367137"/>
            </a:xfrm>
            <a:custGeom>
              <a:avLst/>
              <a:gdLst/>
              <a:ahLst/>
              <a:cxnLst/>
              <a:rect l="l" t="t" r="r" b="b"/>
              <a:pathLst>
                <a:path w="68508" h="15447" extrusionOk="0">
                  <a:moveTo>
                    <a:pt x="43313" y="0"/>
                  </a:moveTo>
                  <a:cubicBezTo>
                    <a:pt x="39438" y="0"/>
                    <a:pt x="35566" y="236"/>
                    <a:pt x="31724" y="725"/>
                  </a:cubicBezTo>
                  <a:cubicBezTo>
                    <a:pt x="20271" y="2178"/>
                    <a:pt x="8842" y="6239"/>
                    <a:pt x="446" y="14384"/>
                  </a:cubicBezTo>
                  <a:cubicBezTo>
                    <a:pt x="0" y="14810"/>
                    <a:pt x="424" y="15447"/>
                    <a:pt x="917" y="15447"/>
                  </a:cubicBezTo>
                  <a:cubicBezTo>
                    <a:pt x="1061" y="15447"/>
                    <a:pt x="1212" y="15392"/>
                    <a:pt x="1348" y="15261"/>
                  </a:cubicBezTo>
                  <a:cubicBezTo>
                    <a:pt x="9820" y="7041"/>
                    <a:pt x="21374" y="3206"/>
                    <a:pt x="32927" y="1828"/>
                  </a:cubicBezTo>
                  <a:cubicBezTo>
                    <a:pt x="36361" y="1423"/>
                    <a:pt x="39826" y="1229"/>
                    <a:pt x="43297" y="1229"/>
                  </a:cubicBezTo>
                  <a:cubicBezTo>
                    <a:pt x="51430" y="1229"/>
                    <a:pt x="59595" y="2294"/>
                    <a:pt x="67464" y="4209"/>
                  </a:cubicBezTo>
                  <a:cubicBezTo>
                    <a:pt x="67523" y="4224"/>
                    <a:pt x="67580" y="4231"/>
                    <a:pt x="67634" y="4231"/>
                  </a:cubicBezTo>
                  <a:cubicBezTo>
                    <a:pt x="68284" y="4231"/>
                    <a:pt x="68507" y="3191"/>
                    <a:pt x="67790" y="3006"/>
                  </a:cubicBezTo>
                  <a:cubicBezTo>
                    <a:pt x="59796" y="1063"/>
                    <a:pt x="51548" y="0"/>
                    <a:pt x="43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29"/>
            <p:cNvSpPr/>
            <p:nvPr/>
          </p:nvSpPr>
          <p:spPr>
            <a:xfrm>
              <a:off x="2336731" y="4176923"/>
              <a:ext cx="440816" cy="166681"/>
            </a:xfrm>
            <a:custGeom>
              <a:avLst/>
              <a:gdLst/>
              <a:ahLst/>
              <a:cxnLst/>
              <a:rect l="l" t="t" r="r" b="b"/>
              <a:pathLst>
                <a:path w="18547" h="7013" extrusionOk="0">
                  <a:moveTo>
                    <a:pt x="6492" y="1"/>
                  </a:moveTo>
                  <a:cubicBezTo>
                    <a:pt x="5890" y="1"/>
                    <a:pt x="5339" y="26"/>
                    <a:pt x="4762" y="101"/>
                  </a:cubicBezTo>
                  <a:cubicBezTo>
                    <a:pt x="4211" y="176"/>
                    <a:pt x="3685" y="277"/>
                    <a:pt x="3183" y="402"/>
                  </a:cubicBezTo>
                  <a:cubicBezTo>
                    <a:pt x="2958" y="477"/>
                    <a:pt x="2707" y="527"/>
                    <a:pt x="2507" y="577"/>
                  </a:cubicBezTo>
                  <a:cubicBezTo>
                    <a:pt x="2281" y="678"/>
                    <a:pt x="2081" y="728"/>
                    <a:pt x="1880" y="828"/>
                  </a:cubicBezTo>
                  <a:cubicBezTo>
                    <a:pt x="1504" y="978"/>
                    <a:pt x="1153" y="1129"/>
                    <a:pt x="878" y="1279"/>
                  </a:cubicBezTo>
                  <a:cubicBezTo>
                    <a:pt x="602" y="1404"/>
                    <a:pt x="376" y="1555"/>
                    <a:pt x="226" y="1655"/>
                  </a:cubicBezTo>
                  <a:cubicBezTo>
                    <a:pt x="76" y="1730"/>
                    <a:pt x="0" y="1805"/>
                    <a:pt x="0" y="1805"/>
                  </a:cubicBezTo>
                  <a:cubicBezTo>
                    <a:pt x="0" y="1805"/>
                    <a:pt x="51" y="1881"/>
                    <a:pt x="176" y="2006"/>
                  </a:cubicBezTo>
                  <a:cubicBezTo>
                    <a:pt x="301" y="2131"/>
                    <a:pt x="502" y="2332"/>
                    <a:pt x="727" y="2507"/>
                  </a:cubicBezTo>
                  <a:cubicBezTo>
                    <a:pt x="978" y="2733"/>
                    <a:pt x="1254" y="2958"/>
                    <a:pt x="1579" y="3209"/>
                  </a:cubicBezTo>
                  <a:cubicBezTo>
                    <a:pt x="1930" y="3434"/>
                    <a:pt x="2281" y="3685"/>
                    <a:pt x="2682" y="3986"/>
                  </a:cubicBezTo>
                  <a:cubicBezTo>
                    <a:pt x="3083" y="4236"/>
                    <a:pt x="3509" y="4512"/>
                    <a:pt x="3960" y="4738"/>
                  </a:cubicBezTo>
                  <a:cubicBezTo>
                    <a:pt x="4412" y="4988"/>
                    <a:pt x="4913" y="5239"/>
                    <a:pt x="5414" y="5439"/>
                  </a:cubicBezTo>
                  <a:cubicBezTo>
                    <a:pt x="6417" y="5866"/>
                    <a:pt x="7519" y="6241"/>
                    <a:pt x="8647" y="6492"/>
                  </a:cubicBezTo>
                  <a:cubicBezTo>
                    <a:pt x="9224" y="6642"/>
                    <a:pt x="9775" y="6743"/>
                    <a:pt x="10351" y="6818"/>
                  </a:cubicBezTo>
                  <a:cubicBezTo>
                    <a:pt x="10928" y="6918"/>
                    <a:pt x="11479" y="6968"/>
                    <a:pt x="12056" y="6993"/>
                  </a:cubicBezTo>
                  <a:cubicBezTo>
                    <a:pt x="12341" y="7006"/>
                    <a:pt x="12624" y="7013"/>
                    <a:pt x="12904" y="7013"/>
                  </a:cubicBezTo>
                  <a:cubicBezTo>
                    <a:pt x="13707" y="7013"/>
                    <a:pt x="14482" y="6961"/>
                    <a:pt x="15189" y="6868"/>
                  </a:cubicBezTo>
                  <a:cubicBezTo>
                    <a:pt x="16141" y="6718"/>
                    <a:pt x="16968" y="6517"/>
                    <a:pt x="17570" y="6342"/>
                  </a:cubicBezTo>
                  <a:cubicBezTo>
                    <a:pt x="17870" y="6241"/>
                    <a:pt x="18121" y="6141"/>
                    <a:pt x="18296" y="6091"/>
                  </a:cubicBezTo>
                  <a:cubicBezTo>
                    <a:pt x="18447" y="6016"/>
                    <a:pt x="18547" y="5966"/>
                    <a:pt x="18547" y="5966"/>
                  </a:cubicBezTo>
                  <a:cubicBezTo>
                    <a:pt x="18547" y="5966"/>
                    <a:pt x="18497" y="5891"/>
                    <a:pt x="18397" y="5740"/>
                  </a:cubicBezTo>
                  <a:cubicBezTo>
                    <a:pt x="18296" y="5615"/>
                    <a:pt x="18146" y="5364"/>
                    <a:pt x="17945" y="5139"/>
                  </a:cubicBezTo>
                  <a:cubicBezTo>
                    <a:pt x="17745" y="4888"/>
                    <a:pt x="17519" y="4612"/>
                    <a:pt x="17219" y="4312"/>
                  </a:cubicBezTo>
                  <a:cubicBezTo>
                    <a:pt x="16918" y="3986"/>
                    <a:pt x="16592" y="3685"/>
                    <a:pt x="16216" y="3384"/>
                  </a:cubicBezTo>
                  <a:cubicBezTo>
                    <a:pt x="15815" y="3058"/>
                    <a:pt x="15414" y="2733"/>
                    <a:pt x="14938" y="2432"/>
                  </a:cubicBezTo>
                  <a:cubicBezTo>
                    <a:pt x="14487" y="2156"/>
                    <a:pt x="13986" y="1881"/>
                    <a:pt x="13459" y="1605"/>
                  </a:cubicBezTo>
                  <a:cubicBezTo>
                    <a:pt x="12958" y="1354"/>
                    <a:pt x="12407" y="1104"/>
                    <a:pt x="11830" y="928"/>
                  </a:cubicBezTo>
                  <a:cubicBezTo>
                    <a:pt x="11254" y="728"/>
                    <a:pt x="10677" y="552"/>
                    <a:pt x="10076" y="402"/>
                  </a:cubicBezTo>
                  <a:cubicBezTo>
                    <a:pt x="9474" y="277"/>
                    <a:pt x="8873" y="176"/>
                    <a:pt x="8271" y="101"/>
                  </a:cubicBezTo>
                  <a:cubicBezTo>
                    <a:pt x="7670" y="26"/>
                    <a:pt x="7068" y="1"/>
                    <a:pt x="64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9"/>
            <p:cNvSpPr/>
            <p:nvPr/>
          </p:nvSpPr>
          <p:spPr>
            <a:xfrm>
              <a:off x="2160393" y="3951383"/>
              <a:ext cx="378878" cy="230925"/>
            </a:xfrm>
            <a:custGeom>
              <a:avLst/>
              <a:gdLst/>
              <a:ahLst/>
              <a:cxnLst/>
              <a:rect l="l" t="t" r="r" b="b"/>
              <a:pathLst>
                <a:path w="15941" h="9716" extrusionOk="0">
                  <a:moveTo>
                    <a:pt x="13156" y="0"/>
                  </a:moveTo>
                  <a:cubicBezTo>
                    <a:pt x="12955" y="0"/>
                    <a:pt x="12747" y="5"/>
                    <a:pt x="12532" y="16"/>
                  </a:cubicBezTo>
                  <a:cubicBezTo>
                    <a:pt x="12056" y="66"/>
                    <a:pt x="11555" y="116"/>
                    <a:pt x="11029" y="242"/>
                  </a:cubicBezTo>
                  <a:cubicBezTo>
                    <a:pt x="10502" y="342"/>
                    <a:pt x="9951" y="467"/>
                    <a:pt x="9425" y="668"/>
                  </a:cubicBezTo>
                  <a:cubicBezTo>
                    <a:pt x="8873" y="868"/>
                    <a:pt x="8347" y="1069"/>
                    <a:pt x="7821" y="1344"/>
                  </a:cubicBezTo>
                  <a:cubicBezTo>
                    <a:pt x="7294" y="1595"/>
                    <a:pt x="6793" y="1871"/>
                    <a:pt x="6292" y="2197"/>
                  </a:cubicBezTo>
                  <a:cubicBezTo>
                    <a:pt x="5815" y="2522"/>
                    <a:pt x="5364" y="2848"/>
                    <a:pt x="4913" y="3174"/>
                  </a:cubicBezTo>
                  <a:cubicBezTo>
                    <a:pt x="4487" y="3525"/>
                    <a:pt x="4086" y="3901"/>
                    <a:pt x="3710" y="4252"/>
                  </a:cubicBezTo>
                  <a:cubicBezTo>
                    <a:pt x="3334" y="4603"/>
                    <a:pt x="2983" y="4979"/>
                    <a:pt x="2683" y="5354"/>
                  </a:cubicBezTo>
                  <a:cubicBezTo>
                    <a:pt x="2357" y="5705"/>
                    <a:pt x="2081" y="6081"/>
                    <a:pt x="1830" y="6432"/>
                  </a:cubicBezTo>
                  <a:cubicBezTo>
                    <a:pt x="1705" y="6608"/>
                    <a:pt x="1580" y="6783"/>
                    <a:pt x="1455" y="6958"/>
                  </a:cubicBezTo>
                  <a:cubicBezTo>
                    <a:pt x="1329" y="7134"/>
                    <a:pt x="1179" y="7284"/>
                    <a:pt x="1079" y="7460"/>
                  </a:cubicBezTo>
                  <a:cubicBezTo>
                    <a:pt x="828" y="7786"/>
                    <a:pt x="627" y="8086"/>
                    <a:pt x="477" y="8362"/>
                  </a:cubicBezTo>
                  <a:cubicBezTo>
                    <a:pt x="327" y="8613"/>
                    <a:pt x="201" y="8838"/>
                    <a:pt x="126" y="8989"/>
                  </a:cubicBezTo>
                  <a:cubicBezTo>
                    <a:pt x="51" y="9139"/>
                    <a:pt x="1" y="9239"/>
                    <a:pt x="1" y="9239"/>
                  </a:cubicBezTo>
                  <a:cubicBezTo>
                    <a:pt x="1" y="9239"/>
                    <a:pt x="101" y="9264"/>
                    <a:pt x="277" y="9314"/>
                  </a:cubicBezTo>
                  <a:cubicBezTo>
                    <a:pt x="427" y="9365"/>
                    <a:pt x="678" y="9440"/>
                    <a:pt x="978" y="9490"/>
                  </a:cubicBezTo>
                  <a:cubicBezTo>
                    <a:pt x="1279" y="9565"/>
                    <a:pt x="1630" y="9615"/>
                    <a:pt x="2031" y="9665"/>
                  </a:cubicBezTo>
                  <a:cubicBezTo>
                    <a:pt x="2231" y="9690"/>
                    <a:pt x="2432" y="9715"/>
                    <a:pt x="2658" y="9715"/>
                  </a:cubicBezTo>
                  <a:cubicBezTo>
                    <a:pt x="2883" y="9715"/>
                    <a:pt x="3134" y="9690"/>
                    <a:pt x="3384" y="9690"/>
                  </a:cubicBezTo>
                  <a:cubicBezTo>
                    <a:pt x="3886" y="9640"/>
                    <a:pt x="4412" y="9565"/>
                    <a:pt x="4988" y="9465"/>
                  </a:cubicBezTo>
                  <a:cubicBezTo>
                    <a:pt x="5515" y="9339"/>
                    <a:pt x="6041" y="9189"/>
                    <a:pt x="6592" y="8989"/>
                  </a:cubicBezTo>
                  <a:cubicBezTo>
                    <a:pt x="7144" y="8813"/>
                    <a:pt x="7670" y="8588"/>
                    <a:pt x="8171" y="8312"/>
                  </a:cubicBezTo>
                  <a:cubicBezTo>
                    <a:pt x="8698" y="8061"/>
                    <a:pt x="9199" y="7760"/>
                    <a:pt x="9675" y="7460"/>
                  </a:cubicBezTo>
                  <a:cubicBezTo>
                    <a:pt x="10151" y="7159"/>
                    <a:pt x="10602" y="6833"/>
                    <a:pt x="11029" y="6507"/>
                  </a:cubicBezTo>
                  <a:cubicBezTo>
                    <a:pt x="11480" y="6182"/>
                    <a:pt x="11881" y="5831"/>
                    <a:pt x="12257" y="5455"/>
                  </a:cubicBezTo>
                  <a:cubicBezTo>
                    <a:pt x="12633" y="5079"/>
                    <a:pt x="13009" y="4728"/>
                    <a:pt x="13334" y="4352"/>
                  </a:cubicBezTo>
                  <a:cubicBezTo>
                    <a:pt x="13660" y="3976"/>
                    <a:pt x="13961" y="3600"/>
                    <a:pt x="14237" y="3224"/>
                  </a:cubicBezTo>
                  <a:cubicBezTo>
                    <a:pt x="14512" y="2873"/>
                    <a:pt x="14763" y="2522"/>
                    <a:pt x="14963" y="2197"/>
                  </a:cubicBezTo>
                  <a:cubicBezTo>
                    <a:pt x="15189" y="1871"/>
                    <a:pt x="15364" y="1545"/>
                    <a:pt x="15515" y="1269"/>
                  </a:cubicBezTo>
                  <a:cubicBezTo>
                    <a:pt x="15665" y="1019"/>
                    <a:pt x="15765" y="768"/>
                    <a:pt x="15841" y="618"/>
                  </a:cubicBezTo>
                  <a:cubicBezTo>
                    <a:pt x="15916" y="467"/>
                    <a:pt x="15941" y="367"/>
                    <a:pt x="15941" y="367"/>
                  </a:cubicBezTo>
                  <a:cubicBezTo>
                    <a:pt x="15941" y="367"/>
                    <a:pt x="15841" y="342"/>
                    <a:pt x="15690" y="292"/>
                  </a:cubicBezTo>
                  <a:cubicBezTo>
                    <a:pt x="15515" y="267"/>
                    <a:pt x="15264" y="192"/>
                    <a:pt x="14963" y="141"/>
                  </a:cubicBezTo>
                  <a:cubicBezTo>
                    <a:pt x="14494" y="63"/>
                    <a:pt x="13871" y="0"/>
                    <a:pt x="13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9"/>
            <p:cNvSpPr/>
            <p:nvPr/>
          </p:nvSpPr>
          <p:spPr>
            <a:xfrm>
              <a:off x="2001358" y="4172764"/>
              <a:ext cx="343131" cy="318104"/>
            </a:xfrm>
            <a:custGeom>
              <a:avLst/>
              <a:gdLst/>
              <a:ahLst/>
              <a:cxnLst/>
              <a:rect l="l" t="t" r="r" b="b"/>
              <a:pathLst>
                <a:path w="14437" h="13384" extrusionOk="0">
                  <a:moveTo>
                    <a:pt x="0" y="0"/>
                  </a:moveTo>
                  <a:cubicBezTo>
                    <a:pt x="0" y="0"/>
                    <a:pt x="25" y="101"/>
                    <a:pt x="50" y="276"/>
                  </a:cubicBezTo>
                  <a:cubicBezTo>
                    <a:pt x="100" y="452"/>
                    <a:pt x="151" y="727"/>
                    <a:pt x="251" y="1028"/>
                  </a:cubicBezTo>
                  <a:cubicBezTo>
                    <a:pt x="426" y="1629"/>
                    <a:pt x="777" y="2482"/>
                    <a:pt x="1278" y="3359"/>
                  </a:cubicBezTo>
                  <a:cubicBezTo>
                    <a:pt x="1755" y="4236"/>
                    <a:pt x="2381" y="5188"/>
                    <a:pt x="3133" y="6091"/>
                  </a:cubicBezTo>
                  <a:cubicBezTo>
                    <a:pt x="3885" y="6968"/>
                    <a:pt x="4737" y="7820"/>
                    <a:pt x="5639" y="8597"/>
                  </a:cubicBezTo>
                  <a:cubicBezTo>
                    <a:pt x="6090" y="8973"/>
                    <a:pt x="6567" y="9349"/>
                    <a:pt x="7043" y="9675"/>
                  </a:cubicBezTo>
                  <a:cubicBezTo>
                    <a:pt x="7494" y="10025"/>
                    <a:pt x="7970" y="10326"/>
                    <a:pt x="8446" y="10627"/>
                  </a:cubicBezTo>
                  <a:cubicBezTo>
                    <a:pt x="8922" y="10903"/>
                    <a:pt x="9374" y="11178"/>
                    <a:pt x="9850" y="11429"/>
                  </a:cubicBezTo>
                  <a:cubicBezTo>
                    <a:pt x="10301" y="11655"/>
                    <a:pt x="10752" y="11880"/>
                    <a:pt x="11178" y="12081"/>
                  </a:cubicBezTo>
                  <a:cubicBezTo>
                    <a:pt x="11404" y="12156"/>
                    <a:pt x="11579" y="12256"/>
                    <a:pt x="11805" y="12356"/>
                  </a:cubicBezTo>
                  <a:cubicBezTo>
                    <a:pt x="12005" y="12432"/>
                    <a:pt x="12206" y="12532"/>
                    <a:pt x="12381" y="12607"/>
                  </a:cubicBezTo>
                  <a:cubicBezTo>
                    <a:pt x="12732" y="12757"/>
                    <a:pt x="13108" y="12883"/>
                    <a:pt x="13384" y="13008"/>
                  </a:cubicBezTo>
                  <a:cubicBezTo>
                    <a:pt x="13659" y="13133"/>
                    <a:pt x="13910" y="13208"/>
                    <a:pt x="14085" y="13284"/>
                  </a:cubicBezTo>
                  <a:cubicBezTo>
                    <a:pt x="14261" y="13359"/>
                    <a:pt x="14361" y="13384"/>
                    <a:pt x="14361" y="13384"/>
                  </a:cubicBezTo>
                  <a:cubicBezTo>
                    <a:pt x="14361" y="13384"/>
                    <a:pt x="14386" y="13284"/>
                    <a:pt x="14386" y="13108"/>
                  </a:cubicBezTo>
                  <a:cubicBezTo>
                    <a:pt x="14411" y="12933"/>
                    <a:pt x="14436" y="12657"/>
                    <a:pt x="14436" y="12331"/>
                  </a:cubicBezTo>
                  <a:cubicBezTo>
                    <a:pt x="14436" y="11980"/>
                    <a:pt x="14386" y="11604"/>
                    <a:pt x="14311" y="11153"/>
                  </a:cubicBezTo>
                  <a:cubicBezTo>
                    <a:pt x="14236" y="10677"/>
                    <a:pt x="14110" y="10226"/>
                    <a:pt x="13935" y="9700"/>
                  </a:cubicBezTo>
                  <a:cubicBezTo>
                    <a:pt x="13760" y="9198"/>
                    <a:pt x="13534" y="8672"/>
                    <a:pt x="13258" y="8146"/>
                  </a:cubicBezTo>
                  <a:cubicBezTo>
                    <a:pt x="12983" y="7645"/>
                    <a:pt x="12657" y="7093"/>
                    <a:pt x="12281" y="6592"/>
                  </a:cubicBezTo>
                  <a:cubicBezTo>
                    <a:pt x="11554" y="5564"/>
                    <a:pt x="10652" y="4637"/>
                    <a:pt x="9699" y="3810"/>
                  </a:cubicBezTo>
                  <a:cubicBezTo>
                    <a:pt x="8697" y="2983"/>
                    <a:pt x="7669" y="2281"/>
                    <a:pt x="6592" y="1755"/>
                  </a:cubicBezTo>
                  <a:cubicBezTo>
                    <a:pt x="6065" y="1479"/>
                    <a:pt x="5539" y="1228"/>
                    <a:pt x="5013" y="1028"/>
                  </a:cubicBezTo>
                  <a:cubicBezTo>
                    <a:pt x="4511" y="827"/>
                    <a:pt x="3985" y="677"/>
                    <a:pt x="3509" y="527"/>
                  </a:cubicBezTo>
                  <a:cubicBezTo>
                    <a:pt x="2557" y="251"/>
                    <a:pt x="1704" y="126"/>
                    <a:pt x="1053" y="76"/>
                  </a:cubicBezTo>
                  <a:cubicBezTo>
                    <a:pt x="727" y="25"/>
                    <a:pt x="476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9"/>
            <p:cNvSpPr/>
            <p:nvPr/>
          </p:nvSpPr>
          <p:spPr>
            <a:xfrm>
              <a:off x="1844082" y="3844520"/>
              <a:ext cx="282382" cy="310380"/>
            </a:xfrm>
            <a:custGeom>
              <a:avLst/>
              <a:gdLst/>
              <a:ahLst/>
              <a:cxnLst/>
              <a:rect l="l" t="t" r="r" b="b"/>
              <a:pathLst>
                <a:path w="11881" h="13059" extrusionOk="0">
                  <a:moveTo>
                    <a:pt x="11755" y="1"/>
                  </a:moveTo>
                  <a:cubicBezTo>
                    <a:pt x="11755" y="1"/>
                    <a:pt x="11655" y="1"/>
                    <a:pt x="11479" y="51"/>
                  </a:cubicBezTo>
                  <a:cubicBezTo>
                    <a:pt x="11329" y="126"/>
                    <a:pt x="11078" y="176"/>
                    <a:pt x="10803" y="276"/>
                  </a:cubicBezTo>
                  <a:cubicBezTo>
                    <a:pt x="10527" y="377"/>
                    <a:pt x="10201" y="502"/>
                    <a:pt x="9850" y="652"/>
                  </a:cubicBezTo>
                  <a:cubicBezTo>
                    <a:pt x="9524" y="803"/>
                    <a:pt x="9148" y="953"/>
                    <a:pt x="8747" y="1129"/>
                  </a:cubicBezTo>
                  <a:cubicBezTo>
                    <a:pt x="8346" y="1329"/>
                    <a:pt x="7945" y="1530"/>
                    <a:pt x="7544" y="1780"/>
                  </a:cubicBezTo>
                  <a:cubicBezTo>
                    <a:pt x="7143" y="2006"/>
                    <a:pt x="6692" y="2256"/>
                    <a:pt x="6291" y="2557"/>
                  </a:cubicBezTo>
                  <a:cubicBezTo>
                    <a:pt x="5890" y="2833"/>
                    <a:pt x="5489" y="3159"/>
                    <a:pt x="5088" y="3485"/>
                  </a:cubicBezTo>
                  <a:cubicBezTo>
                    <a:pt x="4687" y="3835"/>
                    <a:pt x="4286" y="4186"/>
                    <a:pt x="3935" y="4562"/>
                  </a:cubicBezTo>
                  <a:cubicBezTo>
                    <a:pt x="3158" y="5339"/>
                    <a:pt x="2507" y="6191"/>
                    <a:pt x="1930" y="7094"/>
                  </a:cubicBezTo>
                  <a:cubicBezTo>
                    <a:pt x="1630" y="7545"/>
                    <a:pt x="1379" y="7996"/>
                    <a:pt x="1153" y="8447"/>
                  </a:cubicBezTo>
                  <a:cubicBezTo>
                    <a:pt x="928" y="8923"/>
                    <a:pt x="752" y="9374"/>
                    <a:pt x="577" y="9800"/>
                  </a:cubicBezTo>
                  <a:cubicBezTo>
                    <a:pt x="427" y="10251"/>
                    <a:pt x="301" y="10678"/>
                    <a:pt x="226" y="11053"/>
                  </a:cubicBezTo>
                  <a:cubicBezTo>
                    <a:pt x="151" y="11429"/>
                    <a:pt x="101" y="11780"/>
                    <a:pt x="51" y="12081"/>
                  </a:cubicBezTo>
                  <a:cubicBezTo>
                    <a:pt x="26" y="12382"/>
                    <a:pt x="26" y="12632"/>
                    <a:pt x="1" y="12783"/>
                  </a:cubicBezTo>
                  <a:cubicBezTo>
                    <a:pt x="1" y="12958"/>
                    <a:pt x="1" y="13058"/>
                    <a:pt x="1" y="13058"/>
                  </a:cubicBezTo>
                  <a:cubicBezTo>
                    <a:pt x="1" y="13058"/>
                    <a:pt x="101" y="13058"/>
                    <a:pt x="276" y="13033"/>
                  </a:cubicBezTo>
                  <a:cubicBezTo>
                    <a:pt x="427" y="13008"/>
                    <a:pt x="702" y="12983"/>
                    <a:pt x="978" y="12933"/>
                  </a:cubicBezTo>
                  <a:cubicBezTo>
                    <a:pt x="1580" y="12833"/>
                    <a:pt x="2356" y="12582"/>
                    <a:pt x="3209" y="12307"/>
                  </a:cubicBezTo>
                  <a:cubicBezTo>
                    <a:pt x="3635" y="12131"/>
                    <a:pt x="4061" y="11981"/>
                    <a:pt x="4487" y="11755"/>
                  </a:cubicBezTo>
                  <a:cubicBezTo>
                    <a:pt x="4938" y="11555"/>
                    <a:pt x="5389" y="11304"/>
                    <a:pt x="5840" y="11028"/>
                  </a:cubicBezTo>
                  <a:cubicBezTo>
                    <a:pt x="6742" y="10477"/>
                    <a:pt x="7620" y="9750"/>
                    <a:pt x="8397" y="8973"/>
                  </a:cubicBezTo>
                  <a:cubicBezTo>
                    <a:pt x="8798" y="8547"/>
                    <a:pt x="9174" y="8121"/>
                    <a:pt x="9524" y="7670"/>
                  </a:cubicBezTo>
                  <a:cubicBezTo>
                    <a:pt x="9875" y="7244"/>
                    <a:pt x="10176" y="6743"/>
                    <a:pt x="10452" y="6266"/>
                  </a:cubicBezTo>
                  <a:cubicBezTo>
                    <a:pt x="10727" y="5765"/>
                    <a:pt x="10978" y="5289"/>
                    <a:pt x="11154" y="4813"/>
                  </a:cubicBezTo>
                  <a:cubicBezTo>
                    <a:pt x="11354" y="4312"/>
                    <a:pt x="11504" y="3810"/>
                    <a:pt x="11630" y="3359"/>
                  </a:cubicBezTo>
                  <a:cubicBezTo>
                    <a:pt x="11680" y="3109"/>
                    <a:pt x="11730" y="2908"/>
                    <a:pt x="11780" y="2682"/>
                  </a:cubicBezTo>
                  <a:cubicBezTo>
                    <a:pt x="11805" y="2457"/>
                    <a:pt x="11830" y="2256"/>
                    <a:pt x="11830" y="2031"/>
                  </a:cubicBezTo>
                  <a:cubicBezTo>
                    <a:pt x="11880" y="1630"/>
                    <a:pt x="11880" y="1254"/>
                    <a:pt x="11855" y="953"/>
                  </a:cubicBezTo>
                  <a:cubicBezTo>
                    <a:pt x="11855" y="652"/>
                    <a:pt x="11805" y="402"/>
                    <a:pt x="11805" y="251"/>
                  </a:cubicBezTo>
                  <a:cubicBezTo>
                    <a:pt x="11780" y="76"/>
                    <a:pt x="11755" y="1"/>
                    <a:pt x="117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29"/>
            <p:cNvSpPr/>
            <p:nvPr/>
          </p:nvSpPr>
          <p:spPr>
            <a:xfrm>
              <a:off x="1677893" y="4172764"/>
              <a:ext cx="268668" cy="317510"/>
            </a:xfrm>
            <a:custGeom>
              <a:avLst/>
              <a:gdLst/>
              <a:ahLst/>
              <a:cxnLst/>
              <a:rect l="l" t="t" r="r" b="b"/>
              <a:pathLst>
                <a:path w="11304" h="13359" extrusionOk="0">
                  <a:moveTo>
                    <a:pt x="0" y="0"/>
                  </a:moveTo>
                  <a:cubicBezTo>
                    <a:pt x="0" y="0"/>
                    <a:pt x="25" y="101"/>
                    <a:pt x="25" y="276"/>
                  </a:cubicBezTo>
                  <a:cubicBezTo>
                    <a:pt x="50" y="426"/>
                    <a:pt x="75" y="677"/>
                    <a:pt x="150" y="978"/>
                  </a:cubicBezTo>
                  <a:cubicBezTo>
                    <a:pt x="201" y="1254"/>
                    <a:pt x="276" y="1604"/>
                    <a:pt x="401" y="1980"/>
                  </a:cubicBezTo>
                  <a:cubicBezTo>
                    <a:pt x="451" y="2181"/>
                    <a:pt x="501" y="2356"/>
                    <a:pt x="576" y="2557"/>
                  </a:cubicBezTo>
                  <a:cubicBezTo>
                    <a:pt x="627" y="2757"/>
                    <a:pt x="702" y="2958"/>
                    <a:pt x="752" y="3183"/>
                  </a:cubicBezTo>
                  <a:cubicBezTo>
                    <a:pt x="877" y="3584"/>
                    <a:pt x="1028" y="4010"/>
                    <a:pt x="1203" y="4436"/>
                  </a:cubicBezTo>
                  <a:cubicBezTo>
                    <a:pt x="1228" y="4537"/>
                    <a:pt x="1278" y="4637"/>
                    <a:pt x="1328" y="4737"/>
                  </a:cubicBezTo>
                  <a:cubicBezTo>
                    <a:pt x="1379" y="4863"/>
                    <a:pt x="1429" y="4963"/>
                    <a:pt x="1479" y="5088"/>
                  </a:cubicBezTo>
                  <a:cubicBezTo>
                    <a:pt x="1579" y="5314"/>
                    <a:pt x="1679" y="5539"/>
                    <a:pt x="1780" y="5765"/>
                  </a:cubicBezTo>
                  <a:cubicBezTo>
                    <a:pt x="2005" y="6216"/>
                    <a:pt x="2281" y="6617"/>
                    <a:pt x="2556" y="7068"/>
                  </a:cubicBezTo>
                  <a:cubicBezTo>
                    <a:pt x="2832" y="7519"/>
                    <a:pt x="3133" y="7945"/>
                    <a:pt x="3459" y="8346"/>
                  </a:cubicBezTo>
                  <a:cubicBezTo>
                    <a:pt x="4110" y="9223"/>
                    <a:pt x="4837" y="9975"/>
                    <a:pt x="5639" y="10677"/>
                  </a:cubicBezTo>
                  <a:cubicBezTo>
                    <a:pt x="6065" y="11028"/>
                    <a:pt x="6466" y="11329"/>
                    <a:pt x="6892" y="11604"/>
                  </a:cubicBezTo>
                  <a:cubicBezTo>
                    <a:pt x="7293" y="11880"/>
                    <a:pt x="7744" y="12131"/>
                    <a:pt x="8145" y="12356"/>
                  </a:cubicBezTo>
                  <a:cubicBezTo>
                    <a:pt x="8346" y="12457"/>
                    <a:pt x="8546" y="12557"/>
                    <a:pt x="8747" y="12632"/>
                  </a:cubicBezTo>
                  <a:cubicBezTo>
                    <a:pt x="8947" y="12707"/>
                    <a:pt x="9123" y="12807"/>
                    <a:pt x="9323" y="12858"/>
                  </a:cubicBezTo>
                  <a:cubicBezTo>
                    <a:pt x="9699" y="13008"/>
                    <a:pt x="10025" y="13108"/>
                    <a:pt x="10326" y="13183"/>
                  </a:cubicBezTo>
                  <a:cubicBezTo>
                    <a:pt x="10602" y="13259"/>
                    <a:pt x="10852" y="13284"/>
                    <a:pt x="11028" y="13334"/>
                  </a:cubicBezTo>
                  <a:cubicBezTo>
                    <a:pt x="11178" y="13359"/>
                    <a:pt x="11278" y="13359"/>
                    <a:pt x="11278" y="13359"/>
                  </a:cubicBezTo>
                  <a:cubicBezTo>
                    <a:pt x="11278" y="13359"/>
                    <a:pt x="11303" y="13259"/>
                    <a:pt x="11303" y="13108"/>
                  </a:cubicBezTo>
                  <a:cubicBezTo>
                    <a:pt x="11303" y="12933"/>
                    <a:pt x="11303" y="12682"/>
                    <a:pt x="11303" y="12381"/>
                  </a:cubicBezTo>
                  <a:cubicBezTo>
                    <a:pt x="11278" y="11780"/>
                    <a:pt x="11178" y="11003"/>
                    <a:pt x="11003" y="10126"/>
                  </a:cubicBezTo>
                  <a:cubicBezTo>
                    <a:pt x="10902" y="9675"/>
                    <a:pt x="10802" y="9223"/>
                    <a:pt x="10652" y="8747"/>
                  </a:cubicBezTo>
                  <a:cubicBezTo>
                    <a:pt x="10501" y="8296"/>
                    <a:pt x="10301" y="7795"/>
                    <a:pt x="10100" y="7319"/>
                  </a:cubicBezTo>
                  <a:cubicBezTo>
                    <a:pt x="9674" y="6366"/>
                    <a:pt x="9073" y="5414"/>
                    <a:pt x="8396" y="4512"/>
                  </a:cubicBezTo>
                  <a:cubicBezTo>
                    <a:pt x="8045" y="4086"/>
                    <a:pt x="7669" y="3634"/>
                    <a:pt x="7268" y="3233"/>
                  </a:cubicBezTo>
                  <a:cubicBezTo>
                    <a:pt x="6892" y="2832"/>
                    <a:pt x="6441" y="2482"/>
                    <a:pt x="5990" y="2131"/>
                  </a:cubicBezTo>
                  <a:cubicBezTo>
                    <a:pt x="5790" y="1980"/>
                    <a:pt x="5564" y="1805"/>
                    <a:pt x="5338" y="1655"/>
                  </a:cubicBezTo>
                  <a:cubicBezTo>
                    <a:pt x="5113" y="1504"/>
                    <a:pt x="4887" y="1379"/>
                    <a:pt x="4637" y="1228"/>
                  </a:cubicBezTo>
                  <a:cubicBezTo>
                    <a:pt x="4160" y="978"/>
                    <a:pt x="3684" y="752"/>
                    <a:pt x="3258" y="577"/>
                  </a:cubicBezTo>
                  <a:cubicBezTo>
                    <a:pt x="3033" y="502"/>
                    <a:pt x="2832" y="401"/>
                    <a:pt x="2607" y="351"/>
                  </a:cubicBezTo>
                  <a:cubicBezTo>
                    <a:pt x="2406" y="301"/>
                    <a:pt x="2206" y="251"/>
                    <a:pt x="2005" y="201"/>
                  </a:cubicBezTo>
                  <a:cubicBezTo>
                    <a:pt x="1629" y="126"/>
                    <a:pt x="1278" y="76"/>
                    <a:pt x="977" y="51"/>
                  </a:cubicBezTo>
                  <a:cubicBezTo>
                    <a:pt x="702" y="0"/>
                    <a:pt x="451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9"/>
            <p:cNvSpPr/>
            <p:nvPr/>
          </p:nvSpPr>
          <p:spPr>
            <a:xfrm>
              <a:off x="1526583" y="3829047"/>
              <a:ext cx="278793" cy="335977"/>
            </a:xfrm>
            <a:custGeom>
              <a:avLst/>
              <a:gdLst/>
              <a:ahLst/>
              <a:cxnLst/>
              <a:rect l="l" t="t" r="r" b="b"/>
              <a:pathLst>
                <a:path w="11730" h="14136" extrusionOk="0">
                  <a:moveTo>
                    <a:pt x="11554" y="0"/>
                  </a:moveTo>
                  <a:cubicBezTo>
                    <a:pt x="11554" y="0"/>
                    <a:pt x="11454" y="25"/>
                    <a:pt x="11303" y="75"/>
                  </a:cubicBezTo>
                  <a:cubicBezTo>
                    <a:pt x="11153" y="151"/>
                    <a:pt x="10902" y="226"/>
                    <a:pt x="10627" y="351"/>
                  </a:cubicBezTo>
                  <a:cubicBezTo>
                    <a:pt x="10326" y="476"/>
                    <a:pt x="10025" y="627"/>
                    <a:pt x="9674" y="802"/>
                  </a:cubicBezTo>
                  <a:cubicBezTo>
                    <a:pt x="9349" y="978"/>
                    <a:pt x="8973" y="1178"/>
                    <a:pt x="8547" y="1404"/>
                  </a:cubicBezTo>
                  <a:cubicBezTo>
                    <a:pt x="8171" y="1629"/>
                    <a:pt x="7745" y="1880"/>
                    <a:pt x="7369" y="2156"/>
                  </a:cubicBezTo>
                  <a:cubicBezTo>
                    <a:pt x="6968" y="2431"/>
                    <a:pt x="6541" y="2707"/>
                    <a:pt x="6140" y="3033"/>
                  </a:cubicBezTo>
                  <a:cubicBezTo>
                    <a:pt x="5739" y="3359"/>
                    <a:pt x="5338" y="3709"/>
                    <a:pt x="4937" y="4085"/>
                  </a:cubicBezTo>
                  <a:cubicBezTo>
                    <a:pt x="4536" y="4461"/>
                    <a:pt x="4161" y="4862"/>
                    <a:pt x="3810" y="5263"/>
                  </a:cubicBezTo>
                  <a:cubicBezTo>
                    <a:pt x="3058" y="6090"/>
                    <a:pt x="2406" y="6993"/>
                    <a:pt x="1830" y="7945"/>
                  </a:cubicBezTo>
                  <a:cubicBezTo>
                    <a:pt x="1554" y="8421"/>
                    <a:pt x="1328" y="8897"/>
                    <a:pt x="1103" y="9374"/>
                  </a:cubicBezTo>
                  <a:cubicBezTo>
                    <a:pt x="877" y="9875"/>
                    <a:pt x="702" y="10351"/>
                    <a:pt x="551" y="10802"/>
                  </a:cubicBezTo>
                  <a:cubicBezTo>
                    <a:pt x="401" y="11253"/>
                    <a:pt x="276" y="11679"/>
                    <a:pt x="201" y="12080"/>
                  </a:cubicBezTo>
                  <a:cubicBezTo>
                    <a:pt x="125" y="12481"/>
                    <a:pt x="75" y="12832"/>
                    <a:pt x="50" y="13133"/>
                  </a:cubicBezTo>
                  <a:cubicBezTo>
                    <a:pt x="0" y="13434"/>
                    <a:pt x="25" y="13709"/>
                    <a:pt x="0" y="13860"/>
                  </a:cubicBezTo>
                  <a:cubicBezTo>
                    <a:pt x="0" y="14035"/>
                    <a:pt x="0" y="14136"/>
                    <a:pt x="0" y="14136"/>
                  </a:cubicBezTo>
                  <a:cubicBezTo>
                    <a:pt x="0" y="14136"/>
                    <a:pt x="100" y="14136"/>
                    <a:pt x="276" y="14110"/>
                  </a:cubicBezTo>
                  <a:cubicBezTo>
                    <a:pt x="426" y="14060"/>
                    <a:pt x="702" y="14035"/>
                    <a:pt x="1003" y="13960"/>
                  </a:cubicBezTo>
                  <a:cubicBezTo>
                    <a:pt x="1579" y="13835"/>
                    <a:pt x="2381" y="13534"/>
                    <a:pt x="3258" y="13183"/>
                  </a:cubicBezTo>
                  <a:cubicBezTo>
                    <a:pt x="3684" y="13008"/>
                    <a:pt x="4135" y="12807"/>
                    <a:pt x="4562" y="12557"/>
                  </a:cubicBezTo>
                  <a:cubicBezTo>
                    <a:pt x="5013" y="12331"/>
                    <a:pt x="5464" y="12030"/>
                    <a:pt x="5915" y="11704"/>
                  </a:cubicBezTo>
                  <a:cubicBezTo>
                    <a:pt x="6366" y="11404"/>
                    <a:pt x="6817" y="11053"/>
                    <a:pt x="7243" y="10652"/>
                  </a:cubicBezTo>
                  <a:cubicBezTo>
                    <a:pt x="7669" y="10276"/>
                    <a:pt x="8095" y="9850"/>
                    <a:pt x="8471" y="9424"/>
                  </a:cubicBezTo>
                  <a:cubicBezTo>
                    <a:pt x="8872" y="8973"/>
                    <a:pt x="9248" y="8496"/>
                    <a:pt x="9574" y="8020"/>
                  </a:cubicBezTo>
                  <a:cubicBezTo>
                    <a:pt x="9925" y="7544"/>
                    <a:pt x="10226" y="7018"/>
                    <a:pt x="10476" y="6516"/>
                  </a:cubicBezTo>
                  <a:cubicBezTo>
                    <a:pt x="10752" y="5990"/>
                    <a:pt x="10978" y="5489"/>
                    <a:pt x="11153" y="4963"/>
                  </a:cubicBezTo>
                  <a:cubicBezTo>
                    <a:pt x="11328" y="4436"/>
                    <a:pt x="11454" y="3935"/>
                    <a:pt x="11554" y="3459"/>
                  </a:cubicBezTo>
                  <a:cubicBezTo>
                    <a:pt x="11604" y="3208"/>
                    <a:pt x="11654" y="2983"/>
                    <a:pt x="11679" y="2757"/>
                  </a:cubicBezTo>
                  <a:cubicBezTo>
                    <a:pt x="11704" y="2531"/>
                    <a:pt x="11729" y="2306"/>
                    <a:pt x="11729" y="2080"/>
                  </a:cubicBezTo>
                  <a:cubicBezTo>
                    <a:pt x="11729" y="1654"/>
                    <a:pt x="11729" y="1303"/>
                    <a:pt x="11704" y="978"/>
                  </a:cubicBezTo>
                  <a:cubicBezTo>
                    <a:pt x="11679" y="677"/>
                    <a:pt x="11629" y="426"/>
                    <a:pt x="11629" y="251"/>
                  </a:cubicBezTo>
                  <a:cubicBezTo>
                    <a:pt x="11579" y="100"/>
                    <a:pt x="11554" y="0"/>
                    <a:pt x="115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9"/>
            <p:cNvSpPr/>
            <p:nvPr/>
          </p:nvSpPr>
          <p:spPr>
            <a:xfrm>
              <a:off x="1299023" y="4221608"/>
              <a:ext cx="316322" cy="278199"/>
            </a:xfrm>
            <a:custGeom>
              <a:avLst/>
              <a:gdLst/>
              <a:ahLst/>
              <a:cxnLst/>
              <a:rect l="l" t="t" r="r" b="b"/>
              <a:pathLst>
                <a:path w="13309" h="11705" extrusionOk="0">
                  <a:moveTo>
                    <a:pt x="2005" y="1"/>
                  </a:moveTo>
                  <a:cubicBezTo>
                    <a:pt x="1604" y="1"/>
                    <a:pt x="1253" y="1"/>
                    <a:pt x="952" y="51"/>
                  </a:cubicBezTo>
                  <a:cubicBezTo>
                    <a:pt x="677" y="76"/>
                    <a:pt x="426" y="126"/>
                    <a:pt x="251" y="126"/>
                  </a:cubicBezTo>
                  <a:cubicBezTo>
                    <a:pt x="75" y="176"/>
                    <a:pt x="0" y="201"/>
                    <a:pt x="0" y="201"/>
                  </a:cubicBezTo>
                  <a:cubicBezTo>
                    <a:pt x="0" y="201"/>
                    <a:pt x="25" y="276"/>
                    <a:pt x="75" y="452"/>
                  </a:cubicBezTo>
                  <a:cubicBezTo>
                    <a:pt x="125" y="602"/>
                    <a:pt x="201" y="853"/>
                    <a:pt x="326" y="1128"/>
                  </a:cubicBezTo>
                  <a:cubicBezTo>
                    <a:pt x="426" y="1404"/>
                    <a:pt x="577" y="1705"/>
                    <a:pt x="777" y="2056"/>
                  </a:cubicBezTo>
                  <a:cubicBezTo>
                    <a:pt x="852" y="2231"/>
                    <a:pt x="978" y="2407"/>
                    <a:pt x="1078" y="2607"/>
                  </a:cubicBezTo>
                  <a:cubicBezTo>
                    <a:pt x="1153" y="2782"/>
                    <a:pt x="1253" y="2983"/>
                    <a:pt x="1354" y="3184"/>
                  </a:cubicBezTo>
                  <a:cubicBezTo>
                    <a:pt x="1579" y="3559"/>
                    <a:pt x="1780" y="3935"/>
                    <a:pt x="2030" y="4311"/>
                  </a:cubicBezTo>
                  <a:cubicBezTo>
                    <a:pt x="2281" y="4687"/>
                    <a:pt x="2582" y="5113"/>
                    <a:pt x="2882" y="5514"/>
                  </a:cubicBezTo>
                  <a:cubicBezTo>
                    <a:pt x="3183" y="5915"/>
                    <a:pt x="3534" y="6266"/>
                    <a:pt x="3860" y="6667"/>
                  </a:cubicBezTo>
                  <a:cubicBezTo>
                    <a:pt x="4211" y="7043"/>
                    <a:pt x="4587" y="7419"/>
                    <a:pt x="4988" y="7770"/>
                  </a:cubicBezTo>
                  <a:cubicBezTo>
                    <a:pt x="5364" y="8121"/>
                    <a:pt x="5765" y="8447"/>
                    <a:pt x="6191" y="8773"/>
                  </a:cubicBezTo>
                  <a:cubicBezTo>
                    <a:pt x="6617" y="9073"/>
                    <a:pt x="7043" y="9374"/>
                    <a:pt x="7494" y="9650"/>
                  </a:cubicBezTo>
                  <a:cubicBezTo>
                    <a:pt x="8371" y="10176"/>
                    <a:pt x="9273" y="10627"/>
                    <a:pt x="10100" y="10928"/>
                  </a:cubicBezTo>
                  <a:cubicBezTo>
                    <a:pt x="10953" y="11254"/>
                    <a:pt x="11729" y="11479"/>
                    <a:pt x="12331" y="11580"/>
                  </a:cubicBezTo>
                  <a:cubicBezTo>
                    <a:pt x="12607" y="11630"/>
                    <a:pt x="12882" y="11655"/>
                    <a:pt x="13033" y="11680"/>
                  </a:cubicBezTo>
                  <a:cubicBezTo>
                    <a:pt x="13208" y="11705"/>
                    <a:pt x="13308" y="11705"/>
                    <a:pt x="13308" y="11705"/>
                  </a:cubicBezTo>
                  <a:cubicBezTo>
                    <a:pt x="13308" y="11705"/>
                    <a:pt x="13308" y="11605"/>
                    <a:pt x="13308" y="11454"/>
                  </a:cubicBezTo>
                  <a:cubicBezTo>
                    <a:pt x="13283" y="11279"/>
                    <a:pt x="13283" y="11028"/>
                    <a:pt x="13258" y="10727"/>
                  </a:cubicBezTo>
                  <a:cubicBezTo>
                    <a:pt x="13233" y="10427"/>
                    <a:pt x="13158" y="10076"/>
                    <a:pt x="13083" y="9675"/>
                  </a:cubicBezTo>
                  <a:cubicBezTo>
                    <a:pt x="13008" y="9299"/>
                    <a:pt x="12882" y="8873"/>
                    <a:pt x="12732" y="8447"/>
                  </a:cubicBezTo>
                  <a:cubicBezTo>
                    <a:pt x="12582" y="7996"/>
                    <a:pt x="12406" y="7544"/>
                    <a:pt x="12181" y="7068"/>
                  </a:cubicBezTo>
                  <a:cubicBezTo>
                    <a:pt x="11955" y="6617"/>
                    <a:pt x="11679" y="6141"/>
                    <a:pt x="11404" y="5690"/>
                  </a:cubicBezTo>
                  <a:cubicBezTo>
                    <a:pt x="11103" y="5214"/>
                    <a:pt x="10752" y="4762"/>
                    <a:pt x="10376" y="4336"/>
                  </a:cubicBezTo>
                  <a:cubicBezTo>
                    <a:pt x="10000" y="3910"/>
                    <a:pt x="9599" y="3509"/>
                    <a:pt x="9173" y="3108"/>
                  </a:cubicBezTo>
                  <a:cubicBezTo>
                    <a:pt x="8747" y="2732"/>
                    <a:pt x="8271" y="2356"/>
                    <a:pt x="7820" y="2031"/>
                  </a:cubicBezTo>
                  <a:cubicBezTo>
                    <a:pt x="7344" y="1705"/>
                    <a:pt x="6842" y="1429"/>
                    <a:pt x="6341" y="1178"/>
                  </a:cubicBezTo>
                  <a:cubicBezTo>
                    <a:pt x="5815" y="928"/>
                    <a:pt x="5338" y="702"/>
                    <a:pt x="4812" y="527"/>
                  </a:cubicBezTo>
                  <a:cubicBezTo>
                    <a:pt x="4286" y="351"/>
                    <a:pt x="3785" y="226"/>
                    <a:pt x="3308" y="126"/>
                  </a:cubicBezTo>
                  <a:cubicBezTo>
                    <a:pt x="3058" y="76"/>
                    <a:pt x="2832" y="51"/>
                    <a:pt x="2632" y="26"/>
                  </a:cubicBezTo>
                  <a:cubicBezTo>
                    <a:pt x="2406" y="1"/>
                    <a:pt x="2206" y="1"/>
                    <a:pt x="2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9"/>
            <p:cNvSpPr/>
            <p:nvPr/>
          </p:nvSpPr>
          <p:spPr>
            <a:xfrm>
              <a:off x="1184650" y="3876108"/>
              <a:ext cx="247824" cy="357416"/>
            </a:xfrm>
            <a:custGeom>
              <a:avLst/>
              <a:gdLst/>
              <a:ahLst/>
              <a:cxnLst/>
              <a:rect l="l" t="t" r="r" b="b"/>
              <a:pathLst>
                <a:path w="10427" h="15038" extrusionOk="0">
                  <a:moveTo>
                    <a:pt x="10276" y="0"/>
                  </a:moveTo>
                  <a:cubicBezTo>
                    <a:pt x="10276" y="0"/>
                    <a:pt x="10176" y="25"/>
                    <a:pt x="10025" y="75"/>
                  </a:cubicBezTo>
                  <a:cubicBezTo>
                    <a:pt x="9850" y="125"/>
                    <a:pt x="9599" y="201"/>
                    <a:pt x="9323" y="326"/>
                  </a:cubicBezTo>
                  <a:cubicBezTo>
                    <a:pt x="9048" y="426"/>
                    <a:pt x="8722" y="577"/>
                    <a:pt x="8346" y="777"/>
                  </a:cubicBezTo>
                  <a:cubicBezTo>
                    <a:pt x="7995" y="952"/>
                    <a:pt x="7619" y="1178"/>
                    <a:pt x="7218" y="1404"/>
                  </a:cubicBezTo>
                  <a:cubicBezTo>
                    <a:pt x="6842" y="1679"/>
                    <a:pt x="6441" y="1955"/>
                    <a:pt x="6040" y="2256"/>
                  </a:cubicBezTo>
                  <a:cubicBezTo>
                    <a:pt x="5639" y="2582"/>
                    <a:pt x="5238" y="2907"/>
                    <a:pt x="4837" y="3283"/>
                  </a:cubicBezTo>
                  <a:cubicBezTo>
                    <a:pt x="4060" y="4035"/>
                    <a:pt x="3358" y="4887"/>
                    <a:pt x="2732" y="5815"/>
                  </a:cubicBezTo>
                  <a:cubicBezTo>
                    <a:pt x="2080" y="6742"/>
                    <a:pt x="1529" y="7745"/>
                    <a:pt x="1128" y="8747"/>
                  </a:cubicBezTo>
                  <a:cubicBezTo>
                    <a:pt x="702" y="9750"/>
                    <a:pt x="401" y="10752"/>
                    <a:pt x="226" y="11679"/>
                  </a:cubicBezTo>
                  <a:cubicBezTo>
                    <a:pt x="50" y="12607"/>
                    <a:pt x="0" y="13434"/>
                    <a:pt x="0" y="14035"/>
                  </a:cubicBezTo>
                  <a:cubicBezTo>
                    <a:pt x="0" y="14336"/>
                    <a:pt x="25" y="14612"/>
                    <a:pt x="25" y="14762"/>
                  </a:cubicBezTo>
                  <a:cubicBezTo>
                    <a:pt x="50" y="14938"/>
                    <a:pt x="50" y="15038"/>
                    <a:pt x="50" y="15038"/>
                  </a:cubicBezTo>
                  <a:cubicBezTo>
                    <a:pt x="50" y="15038"/>
                    <a:pt x="150" y="15013"/>
                    <a:pt x="326" y="14988"/>
                  </a:cubicBezTo>
                  <a:cubicBezTo>
                    <a:pt x="476" y="14938"/>
                    <a:pt x="752" y="14862"/>
                    <a:pt x="1028" y="14762"/>
                  </a:cubicBezTo>
                  <a:cubicBezTo>
                    <a:pt x="1604" y="14562"/>
                    <a:pt x="2381" y="14236"/>
                    <a:pt x="3183" y="13760"/>
                  </a:cubicBezTo>
                  <a:cubicBezTo>
                    <a:pt x="3985" y="13283"/>
                    <a:pt x="4862" y="12682"/>
                    <a:pt x="5664" y="11930"/>
                  </a:cubicBezTo>
                  <a:cubicBezTo>
                    <a:pt x="6466" y="11203"/>
                    <a:pt x="7218" y="10326"/>
                    <a:pt x="7870" y="9374"/>
                  </a:cubicBezTo>
                  <a:cubicBezTo>
                    <a:pt x="8521" y="8421"/>
                    <a:pt x="9073" y="7394"/>
                    <a:pt x="9474" y="6366"/>
                  </a:cubicBezTo>
                  <a:cubicBezTo>
                    <a:pt x="9674" y="5865"/>
                    <a:pt x="9875" y="5364"/>
                    <a:pt x="10000" y="4837"/>
                  </a:cubicBezTo>
                  <a:cubicBezTo>
                    <a:pt x="10125" y="4336"/>
                    <a:pt x="10226" y="3835"/>
                    <a:pt x="10276" y="3384"/>
                  </a:cubicBezTo>
                  <a:cubicBezTo>
                    <a:pt x="10351" y="2907"/>
                    <a:pt x="10401" y="2456"/>
                    <a:pt x="10401" y="2055"/>
                  </a:cubicBezTo>
                  <a:cubicBezTo>
                    <a:pt x="10426" y="1654"/>
                    <a:pt x="10426" y="1303"/>
                    <a:pt x="10401" y="978"/>
                  </a:cubicBezTo>
                  <a:cubicBezTo>
                    <a:pt x="10376" y="677"/>
                    <a:pt x="10351" y="426"/>
                    <a:pt x="10326" y="251"/>
                  </a:cubicBezTo>
                  <a:cubicBezTo>
                    <a:pt x="10301" y="100"/>
                    <a:pt x="10276" y="0"/>
                    <a:pt x="10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9"/>
            <p:cNvSpPr/>
            <p:nvPr/>
          </p:nvSpPr>
          <p:spPr>
            <a:xfrm>
              <a:off x="2017806" y="4040658"/>
              <a:ext cx="147763" cy="126300"/>
            </a:xfrm>
            <a:custGeom>
              <a:avLst/>
              <a:gdLst/>
              <a:ahLst/>
              <a:cxnLst/>
              <a:rect l="l" t="t" r="r" b="b"/>
              <a:pathLst>
                <a:path w="6217" h="5314" extrusionOk="0">
                  <a:moveTo>
                    <a:pt x="5617" y="1"/>
                  </a:moveTo>
                  <a:cubicBezTo>
                    <a:pt x="5526" y="1"/>
                    <a:pt x="5432" y="36"/>
                    <a:pt x="5348" y="120"/>
                  </a:cubicBezTo>
                  <a:cubicBezTo>
                    <a:pt x="3744" y="1699"/>
                    <a:pt x="2015" y="3152"/>
                    <a:pt x="336" y="4606"/>
                  </a:cubicBezTo>
                  <a:cubicBezTo>
                    <a:pt x="0" y="4882"/>
                    <a:pt x="302" y="5314"/>
                    <a:pt x="641" y="5314"/>
                  </a:cubicBezTo>
                  <a:cubicBezTo>
                    <a:pt x="732" y="5314"/>
                    <a:pt x="827" y="5282"/>
                    <a:pt x="912" y="5207"/>
                  </a:cubicBezTo>
                  <a:cubicBezTo>
                    <a:pt x="2616" y="3729"/>
                    <a:pt x="4321" y="2300"/>
                    <a:pt x="5925" y="721"/>
                  </a:cubicBezTo>
                  <a:cubicBezTo>
                    <a:pt x="6217" y="429"/>
                    <a:pt x="5934" y="1"/>
                    <a:pt x="56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9"/>
            <p:cNvSpPr/>
            <p:nvPr/>
          </p:nvSpPr>
          <p:spPr>
            <a:xfrm>
              <a:off x="1505809" y="4169294"/>
              <a:ext cx="151542" cy="159171"/>
            </a:xfrm>
            <a:custGeom>
              <a:avLst/>
              <a:gdLst/>
              <a:ahLst/>
              <a:cxnLst/>
              <a:rect l="l" t="t" r="r" b="b"/>
              <a:pathLst>
                <a:path w="6376" h="6697" extrusionOk="0">
                  <a:moveTo>
                    <a:pt x="570" y="0"/>
                  </a:moveTo>
                  <a:cubicBezTo>
                    <a:pt x="272" y="0"/>
                    <a:pt x="1" y="419"/>
                    <a:pt x="248" y="723"/>
                  </a:cubicBezTo>
                  <a:cubicBezTo>
                    <a:pt x="1852" y="2803"/>
                    <a:pt x="3531" y="4808"/>
                    <a:pt x="5461" y="6588"/>
                  </a:cubicBezTo>
                  <a:cubicBezTo>
                    <a:pt x="5548" y="6664"/>
                    <a:pt x="5645" y="6696"/>
                    <a:pt x="5739" y="6696"/>
                  </a:cubicBezTo>
                  <a:cubicBezTo>
                    <a:pt x="6076" y="6696"/>
                    <a:pt x="6376" y="6280"/>
                    <a:pt x="6062" y="5986"/>
                  </a:cubicBezTo>
                  <a:cubicBezTo>
                    <a:pt x="4107" y="4207"/>
                    <a:pt x="2453" y="2227"/>
                    <a:pt x="849" y="146"/>
                  </a:cubicBezTo>
                  <a:cubicBezTo>
                    <a:pt x="764" y="43"/>
                    <a:pt x="666" y="0"/>
                    <a:pt x="5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29"/>
            <p:cNvSpPr/>
            <p:nvPr/>
          </p:nvSpPr>
          <p:spPr>
            <a:xfrm>
              <a:off x="1398732" y="4029059"/>
              <a:ext cx="102747" cy="160312"/>
            </a:xfrm>
            <a:custGeom>
              <a:avLst/>
              <a:gdLst/>
              <a:ahLst/>
              <a:cxnLst/>
              <a:rect l="l" t="t" r="r" b="b"/>
              <a:pathLst>
                <a:path w="4323" h="6745" extrusionOk="0">
                  <a:moveTo>
                    <a:pt x="3816" y="0"/>
                  </a:moveTo>
                  <a:cubicBezTo>
                    <a:pt x="3649" y="0"/>
                    <a:pt x="3478" y="85"/>
                    <a:pt x="3399" y="282"/>
                  </a:cubicBezTo>
                  <a:cubicBezTo>
                    <a:pt x="2547" y="2337"/>
                    <a:pt x="1369" y="4242"/>
                    <a:pt x="191" y="6122"/>
                  </a:cubicBezTo>
                  <a:cubicBezTo>
                    <a:pt x="0" y="6451"/>
                    <a:pt x="290" y="6745"/>
                    <a:pt x="577" y="6745"/>
                  </a:cubicBezTo>
                  <a:cubicBezTo>
                    <a:pt x="705" y="6745"/>
                    <a:pt x="833" y="6687"/>
                    <a:pt x="918" y="6548"/>
                  </a:cubicBezTo>
                  <a:cubicBezTo>
                    <a:pt x="2146" y="4593"/>
                    <a:pt x="3324" y="2638"/>
                    <a:pt x="4201" y="508"/>
                  </a:cubicBezTo>
                  <a:cubicBezTo>
                    <a:pt x="4323" y="203"/>
                    <a:pt x="4075" y="0"/>
                    <a:pt x="38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29"/>
            <p:cNvSpPr/>
            <p:nvPr/>
          </p:nvSpPr>
          <p:spPr>
            <a:xfrm>
              <a:off x="1866424" y="4157671"/>
              <a:ext cx="125516" cy="137851"/>
            </a:xfrm>
            <a:custGeom>
              <a:avLst/>
              <a:gdLst/>
              <a:ahLst/>
              <a:cxnLst/>
              <a:rect l="l" t="t" r="r" b="b"/>
              <a:pathLst>
                <a:path w="5281" h="5800" extrusionOk="0">
                  <a:moveTo>
                    <a:pt x="637" y="0"/>
                  </a:moveTo>
                  <a:cubicBezTo>
                    <a:pt x="300" y="0"/>
                    <a:pt x="0" y="417"/>
                    <a:pt x="314" y="711"/>
                  </a:cubicBezTo>
                  <a:cubicBezTo>
                    <a:pt x="1918" y="2139"/>
                    <a:pt x="3020" y="3944"/>
                    <a:pt x="4324" y="5623"/>
                  </a:cubicBezTo>
                  <a:cubicBezTo>
                    <a:pt x="4419" y="5748"/>
                    <a:pt x="4549" y="5799"/>
                    <a:pt x="4677" y="5799"/>
                  </a:cubicBezTo>
                  <a:cubicBezTo>
                    <a:pt x="4985" y="5799"/>
                    <a:pt x="5281" y="5498"/>
                    <a:pt x="5051" y="5197"/>
                  </a:cubicBezTo>
                  <a:cubicBezTo>
                    <a:pt x="3697" y="3467"/>
                    <a:pt x="2569" y="1613"/>
                    <a:pt x="915" y="109"/>
                  </a:cubicBezTo>
                  <a:cubicBezTo>
                    <a:pt x="828" y="33"/>
                    <a:pt x="731" y="0"/>
                    <a:pt x="6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9"/>
            <p:cNvSpPr/>
            <p:nvPr/>
          </p:nvSpPr>
          <p:spPr>
            <a:xfrm>
              <a:off x="1921710" y="425902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35" y="0"/>
                  </a:moveTo>
                  <a:cubicBezTo>
                    <a:pt x="255" y="0"/>
                    <a:pt x="0" y="3138"/>
                    <a:pt x="2524" y="3138"/>
                  </a:cubicBezTo>
                  <a:cubicBezTo>
                    <a:pt x="4429" y="3138"/>
                    <a:pt x="4679" y="81"/>
                    <a:pt x="2374" y="5"/>
                  </a:cubicBezTo>
                  <a:cubicBezTo>
                    <a:pt x="2327" y="2"/>
                    <a:pt x="2280" y="0"/>
                    <a:pt x="2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9"/>
            <p:cNvSpPr/>
            <p:nvPr/>
          </p:nvSpPr>
          <p:spPr>
            <a:xfrm>
              <a:off x="1567869" y="4287019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60" y="0"/>
                  </a:moveTo>
                  <a:cubicBezTo>
                    <a:pt x="279" y="0"/>
                    <a:pt x="1" y="3138"/>
                    <a:pt x="2549" y="3138"/>
                  </a:cubicBezTo>
                  <a:cubicBezTo>
                    <a:pt x="4454" y="3138"/>
                    <a:pt x="4679" y="56"/>
                    <a:pt x="2398" y="5"/>
                  </a:cubicBezTo>
                  <a:cubicBezTo>
                    <a:pt x="2351" y="2"/>
                    <a:pt x="2305" y="0"/>
                    <a:pt x="2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29"/>
            <p:cNvSpPr/>
            <p:nvPr/>
          </p:nvSpPr>
          <p:spPr>
            <a:xfrm>
              <a:off x="1432626" y="399690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59" y="1"/>
                  </a:moveTo>
                  <a:cubicBezTo>
                    <a:pt x="256" y="1"/>
                    <a:pt x="1" y="3139"/>
                    <a:pt x="2525" y="3139"/>
                  </a:cubicBezTo>
                  <a:cubicBezTo>
                    <a:pt x="4454" y="3139"/>
                    <a:pt x="4680" y="56"/>
                    <a:pt x="2399" y="6"/>
                  </a:cubicBezTo>
                  <a:cubicBezTo>
                    <a:pt x="2352" y="2"/>
                    <a:pt x="2305" y="1"/>
                    <a:pt x="2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9"/>
            <p:cNvSpPr/>
            <p:nvPr/>
          </p:nvSpPr>
          <p:spPr>
            <a:xfrm>
              <a:off x="1869062" y="4215547"/>
              <a:ext cx="82854" cy="56115"/>
            </a:xfrm>
            <a:custGeom>
              <a:avLst/>
              <a:gdLst/>
              <a:ahLst/>
              <a:cxnLst/>
              <a:rect l="l" t="t" r="r" b="b"/>
              <a:pathLst>
                <a:path w="3486" h="2361" extrusionOk="0">
                  <a:moveTo>
                    <a:pt x="1666" y="0"/>
                  </a:moveTo>
                  <a:cubicBezTo>
                    <a:pt x="192" y="0"/>
                    <a:pt x="0" y="2336"/>
                    <a:pt x="1882" y="2361"/>
                  </a:cubicBezTo>
                  <a:cubicBezTo>
                    <a:pt x="3310" y="2361"/>
                    <a:pt x="3486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9"/>
            <p:cNvSpPr/>
            <p:nvPr/>
          </p:nvSpPr>
          <p:spPr>
            <a:xfrm>
              <a:off x="1573003" y="4215547"/>
              <a:ext cx="83448" cy="56115"/>
            </a:xfrm>
            <a:custGeom>
              <a:avLst/>
              <a:gdLst/>
              <a:ahLst/>
              <a:cxnLst/>
              <a:rect l="l" t="t" r="r" b="b"/>
              <a:pathLst>
                <a:path w="3511" h="2361" extrusionOk="0">
                  <a:moveTo>
                    <a:pt x="1666" y="0"/>
                  </a:moveTo>
                  <a:cubicBezTo>
                    <a:pt x="191" y="0"/>
                    <a:pt x="0" y="2336"/>
                    <a:pt x="1907" y="2361"/>
                  </a:cubicBezTo>
                  <a:cubicBezTo>
                    <a:pt x="3335" y="2361"/>
                    <a:pt x="3511" y="55"/>
                    <a:pt x="1781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9"/>
            <p:cNvSpPr/>
            <p:nvPr/>
          </p:nvSpPr>
          <p:spPr>
            <a:xfrm>
              <a:off x="1387133" y="4075550"/>
              <a:ext cx="83234" cy="5554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7" y="1"/>
                  </a:moveTo>
                  <a:cubicBezTo>
                    <a:pt x="192" y="1"/>
                    <a:pt x="0" y="2336"/>
                    <a:pt x="1882" y="2336"/>
                  </a:cubicBezTo>
                  <a:cubicBezTo>
                    <a:pt x="1890" y="2336"/>
                    <a:pt x="1897" y="2336"/>
                    <a:pt x="1905" y="2336"/>
                  </a:cubicBezTo>
                  <a:cubicBezTo>
                    <a:pt x="3313" y="2336"/>
                    <a:pt x="3502" y="30"/>
                    <a:pt x="1782" y="5"/>
                  </a:cubicBezTo>
                  <a:cubicBezTo>
                    <a:pt x="1743" y="2"/>
                    <a:pt x="1704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9"/>
            <p:cNvSpPr/>
            <p:nvPr/>
          </p:nvSpPr>
          <p:spPr>
            <a:xfrm>
              <a:off x="2095885" y="4001036"/>
              <a:ext cx="110994" cy="74654"/>
            </a:xfrm>
            <a:custGeom>
              <a:avLst/>
              <a:gdLst/>
              <a:ahLst/>
              <a:cxnLst/>
              <a:rect l="l" t="t" r="r" b="b"/>
              <a:pathLst>
                <a:path w="4670" h="3141" extrusionOk="0">
                  <a:moveTo>
                    <a:pt x="2203" y="1"/>
                  </a:moveTo>
                  <a:cubicBezTo>
                    <a:pt x="244" y="1"/>
                    <a:pt x="0" y="3116"/>
                    <a:pt x="2514" y="3140"/>
                  </a:cubicBezTo>
                  <a:cubicBezTo>
                    <a:pt x="4419" y="3140"/>
                    <a:pt x="4670" y="57"/>
                    <a:pt x="2364" y="7"/>
                  </a:cubicBezTo>
                  <a:cubicBezTo>
                    <a:pt x="2309" y="3"/>
                    <a:pt x="2256" y="1"/>
                    <a:pt x="2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9"/>
            <p:cNvSpPr/>
            <p:nvPr/>
          </p:nvSpPr>
          <p:spPr>
            <a:xfrm>
              <a:off x="2038841" y="4047551"/>
              <a:ext cx="83448" cy="56139"/>
            </a:xfrm>
            <a:custGeom>
              <a:avLst/>
              <a:gdLst/>
              <a:ahLst/>
              <a:cxnLst/>
              <a:rect l="l" t="t" r="r" b="b"/>
              <a:pathLst>
                <a:path w="3511" h="2362" extrusionOk="0">
                  <a:moveTo>
                    <a:pt x="1666" y="1"/>
                  </a:moveTo>
                  <a:cubicBezTo>
                    <a:pt x="191" y="1"/>
                    <a:pt x="1" y="2337"/>
                    <a:pt x="1907" y="2361"/>
                  </a:cubicBezTo>
                  <a:cubicBezTo>
                    <a:pt x="3335" y="2361"/>
                    <a:pt x="3511" y="55"/>
                    <a:pt x="1782" y="5"/>
                  </a:cubicBezTo>
                  <a:cubicBezTo>
                    <a:pt x="1742" y="2"/>
                    <a:pt x="1704" y="1"/>
                    <a:pt x="16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9"/>
            <p:cNvSpPr/>
            <p:nvPr/>
          </p:nvSpPr>
          <p:spPr>
            <a:xfrm>
              <a:off x="948153" y="3917680"/>
              <a:ext cx="211483" cy="380779"/>
            </a:xfrm>
            <a:custGeom>
              <a:avLst/>
              <a:gdLst/>
              <a:ahLst/>
              <a:cxnLst/>
              <a:rect l="l" t="t" r="r" b="b"/>
              <a:pathLst>
                <a:path w="8898" h="16021" extrusionOk="0">
                  <a:moveTo>
                    <a:pt x="4239" y="1"/>
                  </a:moveTo>
                  <a:cubicBezTo>
                    <a:pt x="3672" y="1"/>
                    <a:pt x="3052" y="99"/>
                    <a:pt x="2431" y="381"/>
                  </a:cubicBezTo>
                  <a:cubicBezTo>
                    <a:pt x="2005" y="582"/>
                    <a:pt x="1629" y="858"/>
                    <a:pt x="1328" y="1183"/>
                  </a:cubicBezTo>
                  <a:cubicBezTo>
                    <a:pt x="1003" y="1484"/>
                    <a:pt x="777" y="1860"/>
                    <a:pt x="602" y="2186"/>
                  </a:cubicBezTo>
                  <a:cubicBezTo>
                    <a:pt x="251" y="2888"/>
                    <a:pt x="125" y="3564"/>
                    <a:pt x="50" y="4166"/>
                  </a:cubicBezTo>
                  <a:cubicBezTo>
                    <a:pt x="0" y="4767"/>
                    <a:pt x="0" y="5344"/>
                    <a:pt x="25" y="5895"/>
                  </a:cubicBezTo>
                  <a:cubicBezTo>
                    <a:pt x="100" y="6973"/>
                    <a:pt x="301" y="7950"/>
                    <a:pt x="552" y="8853"/>
                  </a:cubicBezTo>
                  <a:cubicBezTo>
                    <a:pt x="802" y="9755"/>
                    <a:pt x="1078" y="10557"/>
                    <a:pt x="1354" y="11309"/>
                  </a:cubicBezTo>
                  <a:cubicBezTo>
                    <a:pt x="1930" y="12788"/>
                    <a:pt x="2557" y="13965"/>
                    <a:pt x="3008" y="14767"/>
                  </a:cubicBezTo>
                  <a:cubicBezTo>
                    <a:pt x="3233" y="15194"/>
                    <a:pt x="3434" y="15494"/>
                    <a:pt x="3559" y="15695"/>
                  </a:cubicBezTo>
                  <a:cubicBezTo>
                    <a:pt x="3684" y="15920"/>
                    <a:pt x="3760" y="16021"/>
                    <a:pt x="3760" y="16021"/>
                  </a:cubicBezTo>
                  <a:cubicBezTo>
                    <a:pt x="3760" y="16021"/>
                    <a:pt x="3760" y="15895"/>
                    <a:pt x="3734" y="15645"/>
                  </a:cubicBezTo>
                  <a:cubicBezTo>
                    <a:pt x="3734" y="15394"/>
                    <a:pt x="3709" y="15018"/>
                    <a:pt x="3659" y="14567"/>
                  </a:cubicBezTo>
                  <a:cubicBezTo>
                    <a:pt x="3609" y="14116"/>
                    <a:pt x="3559" y="13564"/>
                    <a:pt x="3509" y="12938"/>
                  </a:cubicBezTo>
                  <a:cubicBezTo>
                    <a:pt x="3434" y="12311"/>
                    <a:pt x="3359" y="11610"/>
                    <a:pt x="3283" y="10833"/>
                  </a:cubicBezTo>
                  <a:cubicBezTo>
                    <a:pt x="3208" y="10081"/>
                    <a:pt x="3133" y="9279"/>
                    <a:pt x="3058" y="8427"/>
                  </a:cubicBezTo>
                  <a:cubicBezTo>
                    <a:pt x="3008" y="7574"/>
                    <a:pt x="2983" y="6697"/>
                    <a:pt x="3033" y="5845"/>
                  </a:cubicBezTo>
                  <a:cubicBezTo>
                    <a:pt x="3058" y="5419"/>
                    <a:pt x="3083" y="4993"/>
                    <a:pt x="3183" y="4617"/>
                  </a:cubicBezTo>
                  <a:cubicBezTo>
                    <a:pt x="3258" y="4241"/>
                    <a:pt x="3359" y="3915"/>
                    <a:pt x="3484" y="3715"/>
                  </a:cubicBezTo>
                  <a:cubicBezTo>
                    <a:pt x="3634" y="3514"/>
                    <a:pt x="3709" y="3464"/>
                    <a:pt x="3810" y="3414"/>
                  </a:cubicBezTo>
                  <a:cubicBezTo>
                    <a:pt x="3892" y="3373"/>
                    <a:pt x="4074" y="3332"/>
                    <a:pt x="4315" y="3332"/>
                  </a:cubicBezTo>
                  <a:cubicBezTo>
                    <a:pt x="4369" y="3332"/>
                    <a:pt x="4427" y="3334"/>
                    <a:pt x="4486" y="3339"/>
                  </a:cubicBezTo>
                  <a:cubicBezTo>
                    <a:pt x="4562" y="3364"/>
                    <a:pt x="4637" y="3364"/>
                    <a:pt x="4737" y="3389"/>
                  </a:cubicBezTo>
                  <a:lnTo>
                    <a:pt x="4837" y="3389"/>
                  </a:lnTo>
                  <a:lnTo>
                    <a:pt x="4937" y="3414"/>
                  </a:lnTo>
                  <a:lnTo>
                    <a:pt x="4988" y="3439"/>
                  </a:lnTo>
                  <a:lnTo>
                    <a:pt x="5038" y="3439"/>
                  </a:lnTo>
                  <a:lnTo>
                    <a:pt x="5113" y="3464"/>
                  </a:lnTo>
                  <a:cubicBezTo>
                    <a:pt x="5163" y="3489"/>
                    <a:pt x="5213" y="3514"/>
                    <a:pt x="5238" y="3539"/>
                  </a:cubicBezTo>
                  <a:cubicBezTo>
                    <a:pt x="5389" y="3615"/>
                    <a:pt x="5464" y="3690"/>
                    <a:pt x="5589" y="3890"/>
                  </a:cubicBezTo>
                  <a:cubicBezTo>
                    <a:pt x="5689" y="4091"/>
                    <a:pt x="5765" y="4417"/>
                    <a:pt x="5815" y="4792"/>
                  </a:cubicBezTo>
                  <a:cubicBezTo>
                    <a:pt x="5840" y="5168"/>
                    <a:pt x="5840" y="5569"/>
                    <a:pt x="5815" y="5996"/>
                  </a:cubicBezTo>
                  <a:cubicBezTo>
                    <a:pt x="5740" y="6848"/>
                    <a:pt x="5589" y="7725"/>
                    <a:pt x="5414" y="8552"/>
                  </a:cubicBezTo>
                  <a:cubicBezTo>
                    <a:pt x="5238" y="9379"/>
                    <a:pt x="5063" y="10181"/>
                    <a:pt x="4862" y="10933"/>
                  </a:cubicBezTo>
                  <a:cubicBezTo>
                    <a:pt x="4511" y="12412"/>
                    <a:pt x="4186" y="13690"/>
                    <a:pt x="3985" y="14592"/>
                  </a:cubicBezTo>
                  <a:cubicBezTo>
                    <a:pt x="3885" y="15043"/>
                    <a:pt x="3835" y="15394"/>
                    <a:pt x="3810" y="15645"/>
                  </a:cubicBezTo>
                  <a:cubicBezTo>
                    <a:pt x="3760" y="15895"/>
                    <a:pt x="3760" y="16021"/>
                    <a:pt x="3760" y="16021"/>
                  </a:cubicBezTo>
                  <a:cubicBezTo>
                    <a:pt x="3760" y="16021"/>
                    <a:pt x="4060" y="15595"/>
                    <a:pt x="4587" y="14843"/>
                  </a:cubicBezTo>
                  <a:cubicBezTo>
                    <a:pt x="5113" y="14091"/>
                    <a:pt x="5865" y="13013"/>
                    <a:pt x="6617" y="11610"/>
                  </a:cubicBezTo>
                  <a:cubicBezTo>
                    <a:pt x="7018" y="10933"/>
                    <a:pt x="7394" y="10156"/>
                    <a:pt x="7770" y="9304"/>
                  </a:cubicBezTo>
                  <a:cubicBezTo>
                    <a:pt x="8120" y="8427"/>
                    <a:pt x="8471" y="7499"/>
                    <a:pt x="8697" y="6422"/>
                  </a:cubicBezTo>
                  <a:cubicBezTo>
                    <a:pt x="8797" y="5895"/>
                    <a:pt x="8897" y="5319"/>
                    <a:pt x="8897" y="4717"/>
                  </a:cubicBezTo>
                  <a:cubicBezTo>
                    <a:pt x="8897" y="4091"/>
                    <a:pt x="8847" y="3389"/>
                    <a:pt x="8547" y="2662"/>
                  </a:cubicBezTo>
                  <a:cubicBezTo>
                    <a:pt x="8271" y="1935"/>
                    <a:pt x="7694" y="1158"/>
                    <a:pt x="6943" y="707"/>
                  </a:cubicBezTo>
                  <a:cubicBezTo>
                    <a:pt x="6767" y="582"/>
                    <a:pt x="6592" y="507"/>
                    <a:pt x="6391" y="432"/>
                  </a:cubicBezTo>
                  <a:lnTo>
                    <a:pt x="6115" y="306"/>
                  </a:lnTo>
                  <a:lnTo>
                    <a:pt x="5790" y="206"/>
                  </a:lnTo>
                  <a:lnTo>
                    <a:pt x="5664" y="181"/>
                  </a:lnTo>
                  <a:lnTo>
                    <a:pt x="5564" y="156"/>
                  </a:lnTo>
                  <a:lnTo>
                    <a:pt x="5414" y="131"/>
                  </a:lnTo>
                  <a:lnTo>
                    <a:pt x="5288" y="106"/>
                  </a:lnTo>
                  <a:cubicBezTo>
                    <a:pt x="5138" y="81"/>
                    <a:pt x="4963" y="56"/>
                    <a:pt x="4787" y="31"/>
                  </a:cubicBezTo>
                  <a:cubicBezTo>
                    <a:pt x="4612" y="12"/>
                    <a:pt x="4428" y="1"/>
                    <a:pt x="4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9"/>
            <p:cNvSpPr/>
            <p:nvPr/>
          </p:nvSpPr>
          <p:spPr>
            <a:xfrm>
              <a:off x="1037499" y="4294293"/>
              <a:ext cx="316916" cy="300920"/>
            </a:xfrm>
            <a:custGeom>
              <a:avLst/>
              <a:gdLst/>
              <a:ahLst/>
              <a:cxnLst/>
              <a:rect l="l" t="t" r="r" b="b"/>
              <a:pathLst>
                <a:path w="13334" h="12661" extrusionOk="0">
                  <a:moveTo>
                    <a:pt x="1504" y="0"/>
                  </a:moveTo>
                  <a:cubicBezTo>
                    <a:pt x="1028" y="0"/>
                    <a:pt x="627" y="50"/>
                    <a:pt x="376" y="100"/>
                  </a:cubicBezTo>
                  <a:cubicBezTo>
                    <a:pt x="126" y="151"/>
                    <a:pt x="1" y="176"/>
                    <a:pt x="1" y="176"/>
                  </a:cubicBezTo>
                  <a:cubicBezTo>
                    <a:pt x="1" y="1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26" y="226"/>
                    <a:pt x="376" y="276"/>
                  </a:cubicBezTo>
                  <a:cubicBezTo>
                    <a:pt x="602" y="351"/>
                    <a:pt x="953" y="476"/>
                    <a:pt x="1379" y="652"/>
                  </a:cubicBezTo>
                  <a:cubicBezTo>
                    <a:pt x="2206" y="1028"/>
                    <a:pt x="3384" y="1604"/>
                    <a:pt x="4687" y="2406"/>
                  </a:cubicBezTo>
                  <a:cubicBezTo>
                    <a:pt x="5339" y="2807"/>
                    <a:pt x="6041" y="3233"/>
                    <a:pt x="6717" y="3760"/>
                  </a:cubicBezTo>
                  <a:cubicBezTo>
                    <a:pt x="7394" y="4261"/>
                    <a:pt x="8071" y="4812"/>
                    <a:pt x="8672" y="5439"/>
                  </a:cubicBezTo>
                  <a:cubicBezTo>
                    <a:pt x="8948" y="5740"/>
                    <a:pt x="9224" y="6065"/>
                    <a:pt x="9449" y="6391"/>
                  </a:cubicBezTo>
                  <a:cubicBezTo>
                    <a:pt x="9650" y="6717"/>
                    <a:pt x="9800" y="7018"/>
                    <a:pt x="9875" y="7319"/>
                  </a:cubicBezTo>
                  <a:cubicBezTo>
                    <a:pt x="9976" y="7594"/>
                    <a:pt x="9976" y="7845"/>
                    <a:pt x="9925" y="8095"/>
                  </a:cubicBezTo>
                  <a:cubicBezTo>
                    <a:pt x="9875" y="8321"/>
                    <a:pt x="9775" y="8597"/>
                    <a:pt x="9575" y="8872"/>
                  </a:cubicBezTo>
                  <a:lnTo>
                    <a:pt x="9549" y="8923"/>
                  </a:lnTo>
                  <a:lnTo>
                    <a:pt x="9549" y="8923"/>
                  </a:lnTo>
                  <a:lnTo>
                    <a:pt x="9549" y="8923"/>
                  </a:lnTo>
                  <a:lnTo>
                    <a:pt x="9524" y="8948"/>
                  </a:lnTo>
                  <a:cubicBezTo>
                    <a:pt x="9527" y="8945"/>
                    <a:pt x="9529" y="8943"/>
                    <a:pt x="9530" y="8943"/>
                  </a:cubicBezTo>
                  <a:cubicBezTo>
                    <a:pt x="9530" y="8943"/>
                    <a:pt x="9530" y="8945"/>
                    <a:pt x="9529" y="8948"/>
                  </a:cubicBezTo>
                  <a:lnTo>
                    <a:pt x="9529" y="8948"/>
                  </a:lnTo>
                  <a:lnTo>
                    <a:pt x="9424" y="9073"/>
                  </a:lnTo>
                  <a:cubicBezTo>
                    <a:pt x="9374" y="9123"/>
                    <a:pt x="9374" y="9148"/>
                    <a:pt x="9324" y="9198"/>
                  </a:cubicBezTo>
                  <a:cubicBezTo>
                    <a:pt x="9249" y="9273"/>
                    <a:pt x="9174" y="9324"/>
                    <a:pt x="9123" y="9349"/>
                  </a:cubicBezTo>
                  <a:cubicBezTo>
                    <a:pt x="9073" y="9374"/>
                    <a:pt x="9073" y="9374"/>
                    <a:pt x="9023" y="9374"/>
                  </a:cubicBezTo>
                  <a:cubicBezTo>
                    <a:pt x="8998" y="9386"/>
                    <a:pt x="8967" y="9392"/>
                    <a:pt x="8926" y="9392"/>
                  </a:cubicBezTo>
                  <a:cubicBezTo>
                    <a:pt x="8885" y="9392"/>
                    <a:pt x="8835" y="9386"/>
                    <a:pt x="8773" y="9374"/>
                  </a:cubicBezTo>
                  <a:cubicBezTo>
                    <a:pt x="8572" y="9298"/>
                    <a:pt x="8246" y="9148"/>
                    <a:pt x="7920" y="8923"/>
                  </a:cubicBezTo>
                  <a:cubicBezTo>
                    <a:pt x="7595" y="8697"/>
                    <a:pt x="7244" y="8396"/>
                    <a:pt x="6918" y="8095"/>
                  </a:cubicBezTo>
                  <a:cubicBezTo>
                    <a:pt x="6291" y="7494"/>
                    <a:pt x="5665" y="6817"/>
                    <a:pt x="5088" y="6166"/>
                  </a:cubicBezTo>
                  <a:cubicBezTo>
                    <a:pt x="4537" y="5489"/>
                    <a:pt x="3986" y="4837"/>
                    <a:pt x="3509" y="4236"/>
                  </a:cubicBezTo>
                  <a:cubicBezTo>
                    <a:pt x="2507" y="3008"/>
                    <a:pt x="1655" y="1980"/>
                    <a:pt x="1028" y="1253"/>
                  </a:cubicBezTo>
                  <a:cubicBezTo>
                    <a:pt x="727" y="902"/>
                    <a:pt x="452" y="627"/>
                    <a:pt x="276" y="451"/>
                  </a:cubicBezTo>
                  <a:cubicBezTo>
                    <a:pt x="101" y="2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51" y="702"/>
                    <a:pt x="452" y="1604"/>
                  </a:cubicBezTo>
                  <a:cubicBezTo>
                    <a:pt x="752" y="2481"/>
                    <a:pt x="1178" y="3760"/>
                    <a:pt x="1855" y="5238"/>
                  </a:cubicBezTo>
                  <a:cubicBezTo>
                    <a:pt x="2181" y="5990"/>
                    <a:pt x="2582" y="6767"/>
                    <a:pt x="3033" y="7594"/>
                  </a:cubicBezTo>
                  <a:cubicBezTo>
                    <a:pt x="3509" y="8421"/>
                    <a:pt x="4061" y="9273"/>
                    <a:pt x="4762" y="10126"/>
                  </a:cubicBezTo>
                  <a:cubicBezTo>
                    <a:pt x="5113" y="10552"/>
                    <a:pt x="5514" y="10978"/>
                    <a:pt x="5991" y="11379"/>
                  </a:cubicBezTo>
                  <a:cubicBezTo>
                    <a:pt x="6467" y="11780"/>
                    <a:pt x="7018" y="12181"/>
                    <a:pt x="7770" y="12456"/>
                  </a:cubicBezTo>
                  <a:cubicBezTo>
                    <a:pt x="8129" y="12569"/>
                    <a:pt x="8508" y="12661"/>
                    <a:pt x="8944" y="12661"/>
                  </a:cubicBezTo>
                  <a:cubicBezTo>
                    <a:pt x="8995" y="12661"/>
                    <a:pt x="9046" y="12660"/>
                    <a:pt x="9098" y="12657"/>
                  </a:cubicBezTo>
                  <a:cubicBezTo>
                    <a:pt x="9139" y="12659"/>
                    <a:pt x="9180" y="12660"/>
                    <a:pt x="9220" y="12660"/>
                  </a:cubicBezTo>
                  <a:cubicBezTo>
                    <a:pt x="9659" y="12660"/>
                    <a:pt x="10112" y="12540"/>
                    <a:pt x="10502" y="12356"/>
                  </a:cubicBezTo>
                  <a:cubicBezTo>
                    <a:pt x="10928" y="12156"/>
                    <a:pt x="11304" y="11905"/>
                    <a:pt x="11605" y="11629"/>
                  </a:cubicBezTo>
                  <a:cubicBezTo>
                    <a:pt x="11755" y="11504"/>
                    <a:pt x="11905" y="11304"/>
                    <a:pt x="12031" y="11153"/>
                  </a:cubicBezTo>
                  <a:lnTo>
                    <a:pt x="12156" y="11003"/>
                  </a:lnTo>
                  <a:lnTo>
                    <a:pt x="12206" y="10953"/>
                  </a:lnTo>
                  <a:lnTo>
                    <a:pt x="12281" y="10852"/>
                  </a:lnTo>
                  <a:lnTo>
                    <a:pt x="12281" y="10827"/>
                  </a:lnTo>
                  <a:lnTo>
                    <a:pt x="12357" y="10727"/>
                  </a:lnTo>
                  <a:cubicBezTo>
                    <a:pt x="12758" y="10126"/>
                    <a:pt x="13083" y="9399"/>
                    <a:pt x="13209" y="8597"/>
                  </a:cubicBezTo>
                  <a:cubicBezTo>
                    <a:pt x="13334" y="7795"/>
                    <a:pt x="13209" y="6968"/>
                    <a:pt x="12958" y="6291"/>
                  </a:cubicBezTo>
                  <a:cubicBezTo>
                    <a:pt x="12707" y="5589"/>
                    <a:pt x="12331" y="5013"/>
                    <a:pt x="11930" y="4511"/>
                  </a:cubicBezTo>
                  <a:cubicBezTo>
                    <a:pt x="11529" y="4010"/>
                    <a:pt x="11103" y="3609"/>
                    <a:pt x="10652" y="3258"/>
                  </a:cubicBezTo>
                  <a:cubicBezTo>
                    <a:pt x="9775" y="2532"/>
                    <a:pt x="8873" y="2005"/>
                    <a:pt x="7996" y="1579"/>
                  </a:cubicBezTo>
                  <a:cubicBezTo>
                    <a:pt x="7118" y="1178"/>
                    <a:pt x="6266" y="852"/>
                    <a:pt x="5464" y="627"/>
                  </a:cubicBezTo>
                  <a:cubicBezTo>
                    <a:pt x="3860" y="151"/>
                    <a:pt x="2482" y="0"/>
                    <a:pt x="15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9"/>
            <p:cNvSpPr/>
            <p:nvPr/>
          </p:nvSpPr>
          <p:spPr>
            <a:xfrm>
              <a:off x="720000" y="4226980"/>
              <a:ext cx="323476" cy="95926"/>
            </a:xfrm>
            <a:custGeom>
              <a:avLst/>
              <a:gdLst/>
              <a:ahLst/>
              <a:cxnLst/>
              <a:rect l="l" t="t" r="r" b="b"/>
              <a:pathLst>
                <a:path w="13610" h="4036" extrusionOk="0">
                  <a:moveTo>
                    <a:pt x="777" y="0"/>
                  </a:moveTo>
                  <a:lnTo>
                    <a:pt x="0" y="1930"/>
                  </a:lnTo>
                  <a:cubicBezTo>
                    <a:pt x="1529" y="2531"/>
                    <a:pt x="3509" y="3033"/>
                    <a:pt x="5614" y="3409"/>
                  </a:cubicBezTo>
                  <a:cubicBezTo>
                    <a:pt x="7744" y="3810"/>
                    <a:pt x="9950" y="4035"/>
                    <a:pt x="11855" y="4035"/>
                  </a:cubicBezTo>
                  <a:cubicBezTo>
                    <a:pt x="12481" y="4035"/>
                    <a:pt x="13058" y="4010"/>
                    <a:pt x="13609" y="3960"/>
                  </a:cubicBezTo>
                  <a:lnTo>
                    <a:pt x="13384" y="1880"/>
                  </a:lnTo>
                  <a:cubicBezTo>
                    <a:pt x="12932" y="1930"/>
                    <a:pt x="12406" y="1955"/>
                    <a:pt x="11855" y="1955"/>
                  </a:cubicBezTo>
                  <a:cubicBezTo>
                    <a:pt x="10125" y="1955"/>
                    <a:pt x="7995" y="1729"/>
                    <a:pt x="5990" y="1353"/>
                  </a:cubicBezTo>
                  <a:cubicBezTo>
                    <a:pt x="3985" y="1003"/>
                    <a:pt x="2080" y="501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9"/>
            <p:cNvSpPr/>
            <p:nvPr/>
          </p:nvSpPr>
          <p:spPr>
            <a:xfrm>
              <a:off x="968404" y="4286544"/>
              <a:ext cx="99491" cy="316322"/>
            </a:xfrm>
            <a:custGeom>
              <a:avLst/>
              <a:gdLst/>
              <a:ahLst/>
              <a:cxnLst/>
              <a:rect l="l" t="t" r="r" b="b"/>
              <a:pathLst>
                <a:path w="4186" h="13309" extrusionOk="0">
                  <a:moveTo>
                    <a:pt x="2281" y="0"/>
                  </a:moveTo>
                  <a:cubicBezTo>
                    <a:pt x="777" y="3409"/>
                    <a:pt x="25" y="7544"/>
                    <a:pt x="0" y="11229"/>
                  </a:cubicBezTo>
                  <a:cubicBezTo>
                    <a:pt x="0" y="11930"/>
                    <a:pt x="50" y="12632"/>
                    <a:pt x="101" y="13309"/>
                  </a:cubicBezTo>
                  <a:lnTo>
                    <a:pt x="2181" y="13108"/>
                  </a:lnTo>
                  <a:cubicBezTo>
                    <a:pt x="2131" y="12507"/>
                    <a:pt x="2106" y="11880"/>
                    <a:pt x="2106" y="11229"/>
                  </a:cubicBezTo>
                  <a:cubicBezTo>
                    <a:pt x="2106" y="7845"/>
                    <a:pt x="2832" y="3910"/>
                    <a:pt x="4186" y="853"/>
                  </a:cubicBezTo>
                  <a:lnTo>
                    <a:pt x="22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9"/>
            <p:cNvSpPr/>
            <p:nvPr/>
          </p:nvSpPr>
          <p:spPr>
            <a:xfrm>
              <a:off x="980312" y="4254361"/>
              <a:ext cx="128107" cy="98920"/>
            </a:xfrm>
            <a:custGeom>
              <a:avLst/>
              <a:gdLst/>
              <a:ahLst/>
              <a:cxnLst/>
              <a:rect l="l" t="t" r="r" b="b"/>
              <a:pathLst>
                <a:path w="5390" h="4162" extrusionOk="0">
                  <a:moveTo>
                    <a:pt x="2707" y="1"/>
                  </a:moveTo>
                  <a:cubicBezTo>
                    <a:pt x="1" y="1"/>
                    <a:pt x="1" y="4161"/>
                    <a:pt x="2707" y="4161"/>
                  </a:cubicBezTo>
                  <a:cubicBezTo>
                    <a:pt x="5389" y="4161"/>
                    <a:pt x="5389" y="1"/>
                    <a:pt x="27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9" name="Google Shape;909;p29"/>
          <p:cNvGrpSpPr/>
          <p:nvPr/>
        </p:nvGrpSpPr>
        <p:grpSpPr>
          <a:xfrm rot="-725642">
            <a:off x="344028" y="4262208"/>
            <a:ext cx="1004947" cy="678762"/>
            <a:chOff x="3709915" y="318648"/>
            <a:chExt cx="904827" cy="611139"/>
          </a:xfrm>
        </p:grpSpPr>
        <p:grpSp>
          <p:nvGrpSpPr>
            <p:cNvPr id="910" name="Google Shape;910;p29"/>
            <p:cNvGrpSpPr/>
            <p:nvPr/>
          </p:nvGrpSpPr>
          <p:grpSpPr>
            <a:xfrm rot="-5400000" flipH="1">
              <a:off x="3955441" y="270486"/>
              <a:ext cx="611138" cy="707464"/>
              <a:chOff x="1667110" y="1547045"/>
              <a:chExt cx="1047905" cy="1213698"/>
            </a:xfrm>
          </p:grpSpPr>
          <p:grpSp>
            <p:nvGrpSpPr>
              <p:cNvPr id="911" name="Google Shape;911;p29"/>
              <p:cNvGrpSpPr/>
              <p:nvPr/>
            </p:nvGrpSpPr>
            <p:grpSpPr>
              <a:xfrm>
                <a:off x="1667110" y="1547045"/>
                <a:ext cx="1047905" cy="922064"/>
                <a:chOff x="1627300" y="2234250"/>
                <a:chExt cx="500050" cy="440000"/>
              </a:xfrm>
            </p:grpSpPr>
            <p:sp>
              <p:nvSpPr>
                <p:cNvPr id="912" name="Google Shape;912;p29"/>
                <p:cNvSpPr/>
                <p:nvPr/>
              </p:nvSpPr>
              <p:spPr>
                <a:xfrm rot="-4336066">
                  <a:off x="1769541" y="2297078"/>
                  <a:ext cx="189957" cy="290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3" name="Google Shape;913;p29"/>
                <p:cNvSpPr/>
                <p:nvPr/>
              </p:nvSpPr>
              <p:spPr>
                <a:xfrm>
                  <a:off x="2010350" y="2234250"/>
                  <a:ext cx="117000" cy="7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8" extrusionOk="0">
                      <a:moveTo>
                        <a:pt x="2235" y="0"/>
                      </a:moveTo>
                      <a:cubicBezTo>
                        <a:pt x="256" y="0"/>
                        <a:pt x="1" y="3138"/>
                        <a:pt x="2524" y="3138"/>
                      </a:cubicBezTo>
                      <a:cubicBezTo>
                        <a:pt x="4429" y="3138"/>
                        <a:pt x="4680" y="80"/>
                        <a:pt x="2374" y="5"/>
                      </a:cubicBezTo>
                      <a:cubicBezTo>
                        <a:pt x="2327" y="2"/>
                        <a:pt x="2281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4" name="Google Shape;914;p29"/>
                <p:cNvSpPr/>
                <p:nvPr/>
              </p:nvSpPr>
              <p:spPr>
                <a:xfrm>
                  <a:off x="1627300" y="2615200"/>
                  <a:ext cx="87775" cy="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1" h="2362" extrusionOk="0">
                      <a:moveTo>
                        <a:pt x="1689" y="1"/>
                      </a:moveTo>
                      <a:cubicBezTo>
                        <a:pt x="191" y="1"/>
                        <a:pt x="0" y="2337"/>
                        <a:pt x="1907" y="2361"/>
                      </a:cubicBezTo>
                      <a:cubicBezTo>
                        <a:pt x="3335" y="2361"/>
                        <a:pt x="3511" y="55"/>
                        <a:pt x="1806" y="5"/>
                      </a:cubicBezTo>
                      <a:cubicBezTo>
                        <a:pt x="1766" y="2"/>
                        <a:pt x="1727" y="1"/>
                        <a:pt x="168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15" name="Google Shape;915;p29"/>
              <p:cNvSpPr/>
              <p:nvPr/>
            </p:nvSpPr>
            <p:spPr>
              <a:xfrm rot="-5567032">
                <a:off x="2009203" y="2471373"/>
                <a:ext cx="327224" cy="240224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16" name="Google Shape;916;p29"/>
            <p:cNvSpPr/>
            <p:nvPr/>
          </p:nvSpPr>
          <p:spPr>
            <a:xfrm rot="167132" flipH="1">
              <a:off x="3713209" y="323201"/>
              <a:ext cx="190766" cy="14008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7" name="Google Shape;917;p29"/>
          <p:cNvGrpSpPr/>
          <p:nvPr/>
        </p:nvGrpSpPr>
        <p:grpSpPr>
          <a:xfrm rot="725642" flipH="1">
            <a:off x="7906878" y="288233"/>
            <a:ext cx="1004947" cy="678762"/>
            <a:chOff x="3709915" y="318648"/>
            <a:chExt cx="904827" cy="611139"/>
          </a:xfrm>
        </p:grpSpPr>
        <p:grpSp>
          <p:nvGrpSpPr>
            <p:cNvPr id="918" name="Google Shape;918;p29"/>
            <p:cNvGrpSpPr/>
            <p:nvPr/>
          </p:nvGrpSpPr>
          <p:grpSpPr>
            <a:xfrm rot="-5400000" flipH="1">
              <a:off x="3955441" y="270486"/>
              <a:ext cx="611138" cy="707464"/>
              <a:chOff x="1667110" y="1547045"/>
              <a:chExt cx="1047905" cy="1213698"/>
            </a:xfrm>
          </p:grpSpPr>
          <p:grpSp>
            <p:nvGrpSpPr>
              <p:cNvPr id="919" name="Google Shape;919;p29"/>
              <p:cNvGrpSpPr/>
              <p:nvPr/>
            </p:nvGrpSpPr>
            <p:grpSpPr>
              <a:xfrm>
                <a:off x="1667110" y="1547045"/>
                <a:ext cx="1047905" cy="922064"/>
                <a:chOff x="1627300" y="2234250"/>
                <a:chExt cx="500050" cy="440000"/>
              </a:xfrm>
            </p:grpSpPr>
            <p:sp>
              <p:nvSpPr>
                <p:cNvPr id="920" name="Google Shape;920;p29"/>
                <p:cNvSpPr/>
                <p:nvPr/>
              </p:nvSpPr>
              <p:spPr>
                <a:xfrm rot="-4336066">
                  <a:off x="1769541" y="2297078"/>
                  <a:ext cx="189957" cy="290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1" name="Google Shape;921;p29"/>
                <p:cNvSpPr/>
                <p:nvPr/>
              </p:nvSpPr>
              <p:spPr>
                <a:xfrm>
                  <a:off x="2010350" y="2234250"/>
                  <a:ext cx="117000" cy="7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8" extrusionOk="0">
                      <a:moveTo>
                        <a:pt x="2235" y="0"/>
                      </a:moveTo>
                      <a:cubicBezTo>
                        <a:pt x="256" y="0"/>
                        <a:pt x="1" y="3138"/>
                        <a:pt x="2524" y="3138"/>
                      </a:cubicBezTo>
                      <a:cubicBezTo>
                        <a:pt x="4429" y="3138"/>
                        <a:pt x="4680" y="80"/>
                        <a:pt x="2374" y="5"/>
                      </a:cubicBezTo>
                      <a:cubicBezTo>
                        <a:pt x="2327" y="2"/>
                        <a:pt x="2281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2" name="Google Shape;922;p29"/>
                <p:cNvSpPr/>
                <p:nvPr/>
              </p:nvSpPr>
              <p:spPr>
                <a:xfrm>
                  <a:off x="1627300" y="2615200"/>
                  <a:ext cx="87775" cy="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1" h="2362" extrusionOk="0">
                      <a:moveTo>
                        <a:pt x="1689" y="1"/>
                      </a:moveTo>
                      <a:cubicBezTo>
                        <a:pt x="191" y="1"/>
                        <a:pt x="0" y="2337"/>
                        <a:pt x="1907" y="2361"/>
                      </a:cubicBezTo>
                      <a:cubicBezTo>
                        <a:pt x="3335" y="2361"/>
                        <a:pt x="3511" y="55"/>
                        <a:pt x="1806" y="5"/>
                      </a:cubicBezTo>
                      <a:cubicBezTo>
                        <a:pt x="1766" y="2"/>
                        <a:pt x="1727" y="1"/>
                        <a:pt x="168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23" name="Google Shape;923;p29"/>
              <p:cNvSpPr/>
              <p:nvPr/>
            </p:nvSpPr>
            <p:spPr>
              <a:xfrm rot="-5567032">
                <a:off x="2009203" y="2471373"/>
                <a:ext cx="327224" cy="240224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4" name="Google Shape;924;p29"/>
            <p:cNvSpPr/>
            <p:nvPr/>
          </p:nvSpPr>
          <p:spPr>
            <a:xfrm rot="167132" flipH="1">
              <a:off x="3713209" y="323201"/>
              <a:ext cx="190766" cy="14008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 b="1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Roboto"/>
              <a:buChar char="●"/>
              <a:defRPr sz="18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○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■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●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○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■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●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○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65" r:id="rId2"/>
    <p:sldLayoutId id="2147483674" r:id="rId3"/>
    <p:sldLayoutId id="214748367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77DE5E3A-B8D5-D3EC-9693-E76C28478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86251">
            <a:off x="1816472" y="1082734"/>
            <a:ext cx="1554843" cy="2199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54" name="Google Shape;1554;p48"/>
          <p:cNvSpPr txBox="1">
            <a:spLocks noGrp="1"/>
          </p:cNvSpPr>
          <p:nvPr>
            <p:ph type="title"/>
          </p:nvPr>
        </p:nvSpPr>
        <p:spPr>
          <a:xfrm>
            <a:off x="1242514" y="114877"/>
            <a:ext cx="5511213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pc="-150" dirty="0"/>
              <a:t>S</a:t>
            </a:r>
            <a:r>
              <a:rPr lang="en" spc="-150" dirty="0"/>
              <a:t>catole di Natale 2023 </a:t>
            </a:r>
            <a:endParaRPr spc="-150" dirty="0"/>
          </a:p>
        </p:txBody>
      </p:sp>
      <p:sp>
        <p:nvSpPr>
          <p:cNvPr id="1561" name="Google Shape;1561;p48"/>
          <p:cNvSpPr txBox="1"/>
          <p:nvPr/>
        </p:nvSpPr>
        <p:spPr>
          <a:xfrm>
            <a:off x="3567347" y="822288"/>
            <a:ext cx="5425681" cy="4239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Istruzioni per confezionare la scatola 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Indicare il </a:t>
            </a:r>
            <a:r>
              <a:rPr lang="it-IT" sz="1200" b="1" u="sng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destinatario sulla etichetta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Donna/ Uomo/Bambino-a/Adolescente/Anziani/Premaman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Contenuto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Una cosa calda nuova o in ottimo stato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guanti, sciarpe, cappellino ma anche giubbotto, maglione, plaid o coperta (in caso di abbigliamento indicare la taglia)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di igiene personale nuovo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(i)per </a:t>
            </a:r>
            <a:r>
              <a:rPr lang="it-IT" sz="1200" u="sng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uomo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rasoio, schiuma da barba, deodorante, spazzolino, dentifricio, confezioni piccole di bagnoschiuma, profumi (anche i campioncini vanno bene) salviette umidificate (ii) per </a:t>
            </a:r>
            <a:r>
              <a:rPr lang="it-IT" sz="1200" u="sng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donna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spazzolino, dentifricio, deodorante, confezioni piccole di bagnoschiuma, profumi (anche i campioncini vanno bene), assorbenti, salviettine umidificate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goloso nuovo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 non con scadenza a breve o scaduto: cioccolatini, caramelle, biscotti, mini panettoni o mini pandori (non da cucinare)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Biglietto di auguri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positivo e affettuoso che non indichi lo stato economico o di vita. Se volete potete aggiungere anche un GRATTA E VINCI .. chissà mai che la fortuna non baci proprio uno di loro!                                                        </a:t>
            </a: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GRAZIE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 ❤❤</a:t>
            </a:r>
            <a:endParaRPr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17" name="Google Shape;1617;p48"/>
          <p:cNvGrpSpPr/>
          <p:nvPr/>
        </p:nvGrpSpPr>
        <p:grpSpPr>
          <a:xfrm rot="20316294">
            <a:off x="2659861" y="3388108"/>
            <a:ext cx="777654" cy="849018"/>
            <a:chOff x="4584351" y="4479058"/>
            <a:chExt cx="363038" cy="436563"/>
          </a:xfrm>
        </p:grpSpPr>
        <p:sp>
          <p:nvSpPr>
            <p:cNvPr id="1618" name="Google Shape;1618;p48"/>
            <p:cNvSpPr/>
            <p:nvPr/>
          </p:nvSpPr>
          <p:spPr>
            <a:xfrm>
              <a:off x="4614143" y="4588704"/>
              <a:ext cx="313783" cy="294832"/>
            </a:xfrm>
            <a:custGeom>
              <a:avLst/>
              <a:gdLst/>
              <a:ahLst/>
              <a:cxnLst/>
              <a:rect l="l" t="t" r="r" b="b"/>
              <a:pathLst>
                <a:path w="22833" h="21454" extrusionOk="0">
                  <a:moveTo>
                    <a:pt x="13301" y="0"/>
                  </a:moveTo>
                  <a:cubicBezTo>
                    <a:pt x="8664" y="0"/>
                    <a:pt x="3358" y="293"/>
                    <a:pt x="502" y="579"/>
                  </a:cubicBezTo>
                  <a:cubicBezTo>
                    <a:pt x="903" y="7346"/>
                    <a:pt x="1" y="19000"/>
                    <a:pt x="1379" y="20504"/>
                  </a:cubicBezTo>
                  <a:cubicBezTo>
                    <a:pt x="1752" y="20921"/>
                    <a:pt x="8287" y="21453"/>
                    <a:pt x="13874" y="21453"/>
                  </a:cubicBezTo>
                  <a:cubicBezTo>
                    <a:pt x="17687" y="21453"/>
                    <a:pt x="21059" y="21205"/>
                    <a:pt x="21730" y="20504"/>
                  </a:cubicBezTo>
                  <a:cubicBezTo>
                    <a:pt x="22332" y="19902"/>
                    <a:pt x="22833" y="1406"/>
                    <a:pt x="21730" y="805"/>
                  </a:cubicBezTo>
                  <a:cubicBezTo>
                    <a:pt x="20641" y="208"/>
                    <a:pt x="17209" y="0"/>
                    <a:pt x="13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8"/>
            <p:cNvSpPr/>
            <p:nvPr/>
          </p:nvSpPr>
          <p:spPr>
            <a:xfrm>
              <a:off x="4594685" y="4572172"/>
              <a:ext cx="143376" cy="137865"/>
            </a:xfrm>
            <a:custGeom>
              <a:avLst/>
              <a:gdLst/>
              <a:ahLst/>
              <a:cxnLst/>
              <a:rect l="l" t="t" r="r" b="b"/>
              <a:pathLst>
                <a:path w="10433" h="10032" extrusionOk="0">
                  <a:moveTo>
                    <a:pt x="9679" y="1"/>
                  </a:moveTo>
                  <a:cubicBezTo>
                    <a:pt x="9563" y="1"/>
                    <a:pt x="9444" y="46"/>
                    <a:pt x="9337" y="153"/>
                  </a:cubicBezTo>
                  <a:cubicBezTo>
                    <a:pt x="6354" y="3160"/>
                    <a:pt x="3672" y="6494"/>
                    <a:pt x="414" y="9175"/>
                  </a:cubicBezTo>
                  <a:cubicBezTo>
                    <a:pt x="0" y="9511"/>
                    <a:pt x="377" y="10032"/>
                    <a:pt x="801" y="10032"/>
                  </a:cubicBezTo>
                  <a:cubicBezTo>
                    <a:pt x="916" y="10032"/>
                    <a:pt x="1034" y="9993"/>
                    <a:pt x="1141" y="9902"/>
                  </a:cubicBezTo>
                  <a:cubicBezTo>
                    <a:pt x="4424" y="7221"/>
                    <a:pt x="7106" y="3887"/>
                    <a:pt x="10063" y="905"/>
                  </a:cubicBezTo>
                  <a:cubicBezTo>
                    <a:pt x="10433" y="536"/>
                    <a:pt x="10079" y="1"/>
                    <a:pt x="9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8"/>
            <p:cNvSpPr/>
            <p:nvPr/>
          </p:nvSpPr>
          <p:spPr>
            <a:xfrm>
              <a:off x="4584351" y="4584952"/>
              <a:ext cx="212596" cy="240810"/>
            </a:xfrm>
            <a:custGeom>
              <a:avLst/>
              <a:gdLst/>
              <a:ahLst/>
              <a:cxnLst/>
              <a:rect l="l" t="t" r="r" b="b"/>
              <a:pathLst>
                <a:path w="15470" h="17523" extrusionOk="0">
                  <a:moveTo>
                    <a:pt x="14750" y="1"/>
                  </a:moveTo>
                  <a:cubicBezTo>
                    <a:pt x="14591" y="1"/>
                    <a:pt x="14432" y="74"/>
                    <a:pt x="14324" y="250"/>
                  </a:cubicBezTo>
                  <a:cubicBezTo>
                    <a:pt x="10866" y="6391"/>
                    <a:pt x="5778" y="12105"/>
                    <a:pt x="414" y="16667"/>
                  </a:cubicBezTo>
                  <a:cubicBezTo>
                    <a:pt x="0" y="17002"/>
                    <a:pt x="377" y="17523"/>
                    <a:pt x="801" y="17523"/>
                  </a:cubicBezTo>
                  <a:cubicBezTo>
                    <a:pt x="916" y="17523"/>
                    <a:pt x="1034" y="17484"/>
                    <a:pt x="1141" y="17393"/>
                  </a:cubicBezTo>
                  <a:cubicBezTo>
                    <a:pt x="6580" y="12807"/>
                    <a:pt x="11743" y="6992"/>
                    <a:pt x="15226" y="777"/>
                  </a:cubicBezTo>
                  <a:cubicBezTo>
                    <a:pt x="15470" y="377"/>
                    <a:pt x="15110" y="1"/>
                    <a:pt x="14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8"/>
            <p:cNvSpPr/>
            <p:nvPr/>
          </p:nvSpPr>
          <p:spPr>
            <a:xfrm>
              <a:off x="4635828" y="4581283"/>
              <a:ext cx="282051" cy="313865"/>
            </a:xfrm>
            <a:custGeom>
              <a:avLst/>
              <a:gdLst/>
              <a:ahLst/>
              <a:cxnLst/>
              <a:rect l="l" t="t" r="r" b="b"/>
              <a:pathLst>
                <a:path w="20524" h="22839" extrusionOk="0">
                  <a:moveTo>
                    <a:pt x="19781" y="1"/>
                  </a:moveTo>
                  <a:cubicBezTo>
                    <a:pt x="19661" y="1"/>
                    <a:pt x="19536" y="50"/>
                    <a:pt x="19425" y="167"/>
                  </a:cubicBezTo>
                  <a:cubicBezTo>
                    <a:pt x="12759" y="7134"/>
                    <a:pt x="6643" y="14628"/>
                    <a:pt x="328" y="21921"/>
                  </a:cubicBezTo>
                  <a:cubicBezTo>
                    <a:pt x="0" y="22306"/>
                    <a:pt x="353" y="22838"/>
                    <a:pt x="738" y="22838"/>
                  </a:cubicBezTo>
                  <a:cubicBezTo>
                    <a:pt x="855" y="22838"/>
                    <a:pt x="975" y="22789"/>
                    <a:pt x="1079" y="22673"/>
                  </a:cubicBezTo>
                  <a:cubicBezTo>
                    <a:pt x="7370" y="15355"/>
                    <a:pt x="13485" y="7886"/>
                    <a:pt x="20177" y="893"/>
                  </a:cubicBezTo>
                  <a:cubicBezTo>
                    <a:pt x="20523" y="528"/>
                    <a:pt x="20176" y="1"/>
                    <a:pt x="19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8"/>
            <p:cNvSpPr/>
            <p:nvPr/>
          </p:nvSpPr>
          <p:spPr>
            <a:xfrm>
              <a:off x="4707574" y="4649786"/>
              <a:ext cx="239628" cy="265835"/>
            </a:xfrm>
            <a:custGeom>
              <a:avLst/>
              <a:gdLst/>
              <a:ahLst/>
              <a:cxnLst/>
              <a:rect l="l" t="t" r="r" b="b"/>
              <a:pathLst>
                <a:path w="17437" h="19344" extrusionOk="0">
                  <a:moveTo>
                    <a:pt x="16719" y="1"/>
                  </a:moveTo>
                  <a:cubicBezTo>
                    <a:pt x="16603" y="1"/>
                    <a:pt x="16486" y="50"/>
                    <a:pt x="16385" y="169"/>
                  </a:cubicBezTo>
                  <a:cubicBezTo>
                    <a:pt x="11197" y="6410"/>
                    <a:pt x="6084" y="12700"/>
                    <a:pt x="370" y="18440"/>
                  </a:cubicBezTo>
                  <a:cubicBezTo>
                    <a:pt x="1" y="18809"/>
                    <a:pt x="354" y="19344"/>
                    <a:pt x="754" y="19344"/>
                  </a:cubicBezTo>
                  <a:cubicBezTo>
                    <a:pt x="870" y="19344"/>
                    <a:pt x="989" y="19299"/>
                    <a:pt x="1097" y="19192"/>
                  </a:cubicBezTo>
                  <a:cubicBezTo>
                    <a:pt x="6811" y="13427"/>
                    <a:pt x="11924" y="7137"/>
                    <a:pt x="17112" y="921"/>
                  </a:cubicBezTo>
                  <a:cubicBezTo>
                    <a:pt x="17437" y="519"/>
                    <a:pt x="17090" y="1"/>
                    <a:pt x="167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8"/>
            <p:cNvSpPr/>
            <p:nvPr/>
          </p:nvSpPr>
          <p:spPr>
            <a:xfrm>
              <a:off x="4800798" y="4750142"/>
              <a:ext cx="146591" cy="162216"/>
            </a:xfrm>
            <a:custGeom>
              <a:avLst/>
              <a:gdLst/>
              <a:ahLst/>
              <a:cxnLst/>
              <a:rect l="l" t="t" r="r" b="b"/>
              <a:pathLst>
                <a:path w="10667" h="11804" extrusionOk="0">
                  <a:moveTo>
                    <a:pt x="9932" y="1"/>
                  </a:moveTo>
                  <a:cubicBezTo>
                    <a:pt x="9773" y="1"/>
                    <a:pt x="9613" y="69"/>
                    <a:pt x="9501" y="235"/>
                  </a:cubicBezTo>
                  <a:cubicBezTo>
                    <a:pt x="6919" y="4169"/>
                    <a:pt x="3385" y="7327"/>
                    <a:pt x="328" y="10886"/>
                  </a:cubicBezTo>
                  <a:cubicBezTo>
                    <a:pt x="1" y="11271"/>
                    <a:pt x="353" y="11803"/>
                    <a:pt x="738" y="11803"/>
                  </a:cubicBezTo>
                  <a:cubicBezTo>
                    <a:pt x="855" y="11803"/>
                    <a:pt x="975" y="11755"/>
                    <a:pt x="1079" y="11638"/>
                  </a:cubicBezTo>
                  <a:cubicBezTo>
                    <a:pt x="4162" y="8004"/>
                    <a:pt x="7771" y="4771"/>
                    <a:pt x="10403" y="761"/>
                  </a:cubicBezTo>
                  <a:cubicBezTo>
                    <a:pt x="10666" y="375"/>
                    <a:pt x="10303" y="1"/>
                    <a:pt x="99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8"/>
            <p:cNvSpPr/>
            <p:nvPr/>
          </p:nvSpPr>
          <p:spPr>
            <a:xfrm>
              <a:off x="4769480" y="4587013"/>
              <a:ext cx="37888" cy="304822"/>
            </a:xfrm>
            <a:custGeom>
              <a:avLst/>
              <a:gdLst/>
              <a:ahLst/>
              <a:cxnLst/>
              <a:rect l="l" t="t" r="r" b="b"/>
              <a:pathLst>
                <a:path w="2757" h="22181" extrusionOk="0">
                  <a:moveTo>
                    <a:pt x="0" y="0"/>
                  </a:moveTo>
                  <a:cubicBezTo>
                    <a:pt x="0" y="7820"/>
                    <a:pt x="251" y="14963"/>
                    <a:pt x="251" y="22181"/>
                  </a:cubicBezTo>
                  <a:lnTo>
                    <a:pt x="2757" y="22181"/>
                  </a:lnTo>
                  <a:cubicBezTo>
                    <a:pt x="2757" y="14913"/>
                    <a:pt x="2506" y="7770"/>
                    <a:pt x="25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8"/>
            <p:cNvSpPr/>
            <p:nvPr/>
          </p:nvSpPr>
          <p:spPr>
            <a:xfrm>
              <a:off x="4614830" y="4714441"/>
              <a:ext cx="315170" cy="35483"/>
            </a:xfrm>
            <a:custGeom>
              <a:avLst/>
              <a:gdLst/>
              <a:ahLst/>
              <a:cxnLst/>
              <a:rect l="l" t="t" r="r" b="b"/>
              <a:pathLst>
                <a:path w="22934" h="2582" extrusionOk="0">
                  <a:moveTo>
                    <a:pt x="1" y="0"/>
                  </a:moveTo>
                  <a:lnTo>
                    <a:pt x="1" y="2507"/>
                  </a:lnTo>
                  <a:cubicBezTo>
                    <a:pt x="8497" y="2507"/>
                    <a:pt x="15414" y="2582"/>
                    <a:pt x="22933" y="2582"/>
                  </a:cubicBezTo>
                  <a:lnTo>
                    <a:pt x="22933" y="76"/>
                  </a:lnTo>
                  <a:cubicBezTo>
                    <a:pt x="15440" y="76"/>
                    <a:pt x="8522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8"/>
            <p:cNvSpPr/>
            <p:nvPr/>
          </p:nvSpPr>
          <p:spPr>
            <a:xfrm>
              <a:off x="4680269" y="4479058"/>
              <a:ext cx="210810" cy="126678"/>
            </a:xfrm>
            <a:custGeom>
              <a:avLst/>
              <a:gdLst/>
              <a:ahLst/>
              <a:cxnLst/>
              <a:rect l="l" t="t" r="r" b="b"/>
              <a:pathLst>
                <a:path w="15340" h="9218" extrusionOk="0">
                  <a:moveTo>
                    <a:pt x="3391" y="2222"/>
                  </a:moveTo>
                  <a:cubicBezTo>
                    <a:pt x="3511" y="2222"/>
                    <a:pt x="3619" y="2249"/>
                    <a:pt x="3735" y="2292"/>
                  </a:cubicBezTo>
                  <a:cubicBezTo>
                    <a:pt x="3936" y="2367"/>
                    <a:pt x="4161" y="2543"/>
                    <a:pt x="4412" y="2768"/>
                  </a:cubicBezTo>
                  <a:cubicBezTo>
                    <a:pt x="4637" y="2994"/>
                    <a:pt x="4863" y="3295"/>
                    <a:pt x="5063" y="3621"/>
                  </a:cubicBezTo>
                  <a:cubicBezTo>
                    <a:pt x="5490" y="4247"/>
                    <a:pt x="5815" y="4999"/>
                    <a:pt x="6066" y="5726"/>
                  </a:cubicBezTo>
                  <a:cubicBezTo>
                    <a:pt x="6216" y="6127"/>
                    <a:pt x="6317" y="6503"/>
                    <a:pt x="6392" y="6879"/>
                  </a:cubicBezTo>
                  <a:cubicBezTo>
                    <a:pt x="6467" y="7230"/>
                    <a:pt x="6517" y="7631"/>
                    <a:pt x="6492" y="7806"/>
                  </a:cubicBezTo>
                  <a:lnTo>
                    <a:pt x="6497" y="7806"/>
                  </a:lnTo>
                  <a:lnTo>
                    <a:pt x="6497" y="7806"/>
                  </a:lnTo>
                  <a:cubicBezTo>
                    <a:pt x="6495" y="7839"/>
                    <a:pt x="6494" y="7873"/>
                    <a:pt x="6492" y="7906"/>
                  </a:cubicBezTo>
                  <a:lnTo>
                    <a:pt x="6467" y="7931"/>
                  </a:lnTo>
                  <a:cubicBezTo>
                    <a:pt x="6466" y="7960"/>
                    <a:pt x="6466" y="7988"/>
                    <a:pt x="6467" y="8017"/>
                  </a:cubicBezTo>
                  <a:lnTo>
                    <a:pt x="6467" y="8017"/>
                  </a:lnTo>
                  <a:cubicBezTo>
                    <a:pt x="6131" y="7840"/>
                    <a:pt x="5810" y="7648"/>
                    <a:pt x="5490" y="7455"/>
                  </a:cubicBezTo>
                  <a:cubicBezTo>
                    <a:pt x="4738" y="6979"/>
                    <a:pt x="4036" y="6478"/>
                    <a:pt x="3434" y="5901"/>
                  </a:cubicBezTo>
                  <a:cubicBezTo>
                    <a:pt x="3109" y="5601"/>
                    <a:pt x="2833" y="5300"/>
                    <a:pt x="2582" y="4999"/>
                  </a:cubicBezTo>
                  <a:cubicBezTo>
                    <a:pt x="2332" y="4698"/>
                    <a:pt x="2131" y="4372"/>
                    <a:pt x="2006" y="4047"/>
                  </a:cubicBezTo>
                  <a:cubicBezTo>
                    <a:pt x="1881" y="3746"/>
                    <a:pt x="1881" y="3470"/>
                    <a:pt x="1931" y="3270"/>
                  </a:cubicBezTo>
                  <a:cubicBezTo>
                    <a:pt x="2006" y="3094"/>
                    <a:pt x="2131" y="2894"/>
                    <a:pt x="2357" y="2693"/>
                  </a:cubicBezTo>
                  <a:cubicBezTo>
                    <a:pt x="2457" y="2593"/>
                    <a:pt x="2607" y="2493"/>
                    <a:pt x="2758" y="2418"/>
                  </a:cubicBezTo>
                  <a:cubicBezTo>
                    <a:pt x="2808" y="2393"/>
                    <a:pt x="2833" y="2367"/>
                    <a:pt x="2858" y="2367"/>
                  </a:cubicBezTo>
                  <a:lnTo>
                    <a:pt x="2933" y="2317"/>
                  </a:lnTo>
                  <a:cubicBezTo>
                    <a:pt x="3008" y="2292"/>
                    <a:pt x="3058" y="2267"/>
                    <a:pt x="3109" y="2267"/>
                  </a:cubicBezTo>
                  <a:cubicBezTo>
                    <a:pt x="3214" y="2236"/>
                    <a:pt x="3305" y="2222"/>
                    <a:pt x="3391" y="2222"/>
                  </a:cubicBezTo>
                  <a:close/>
                  <a:moveTo>
                    <a:pt x="12069" y="2172"/>
                  </a:moveTo>
                  <a:cubicBezTo>
                    <a:pt x="12152" y="2172"/>
                    <a:pt x="12237" y="2186"/>
                    <a:pt x="12332" y="2217"/>
                  </a:cubicBezTo>
                  <a:cubicBezTo>
                    <a:pt x="12582" y="2267"/>
                    <a:pt x="12858" y="2468"/>
                    <a:pt x="13109" y="2693"/>
                  </a:cubicBezTo>
                  <a:cubicBezTo>
                    <a:pt x="13184" y="2768"/>
                    <a:pt x="13234" y="2819"/>
                    <a:pt x="13309" y="2894"/>
                  </a:cubicBezTo>
                  <a:lnTo>
                    <a:pt x="13359" y="2944"/>
                  </a:lnTo>
                  <a:lnTo>
                    <a:pt x="13384" y="2969"/>
                  </a:lnTo>
                  <a:lnTo>
                    <a:pt x="13485" y="3094"/>
                  </a:lnTo>
                  <a:cubicBezTo>
                    <a:pt x="13535" y="3169"/>
                    <a:pt x="13535" y="3144"/>
                    <a:pt x="13560" y="3220"/>
                  </a:cubicBezTo>
                  <a:cubicBezTo>
                    <a:pt x="13585" y="3270"/>
                    <a:pt x="13610" y="3345"/>
                    <a:pt x="13635" y="3395"/>
                  </a:cubicBezTo>
                  <a:cubicBezTo>
                    <a:pt x="13710" y="3621"/>
                    <a:pt x="13710" y="3946"/>
                    <a:pt x="13610" y="4272"/>
                  </a:cubicBezTo>
                  <a:cubicBezTo>
                    <a:pt x="13535" y="4598"/>
                    <a:pt x="13359" y="4924"/>
                    <a:pt x="13134" y="5250"/>
                  </a:cubicBezTo>
                  <a:cubicBezTo>
                    <a:pt x="12908" y="5575"/>
                    <a:pt x="12658" y="5901"/>
                    <a:pt x="12357" y="6177"/>
                  </a:cubicBezTo>
                  <a:cubicBezTo>
                    <a:pt x="12056" y="6453"/>
                    <a:pt x="11730" y="6728"/>
                    <a:pt x="11379" y="6979"/>
                  </a:cubicBezTo>
                  <a:cubicBezTo>
                    <a:pt x="11028" y="7205"/>
                    <a:pt x="10678" y="7455"/>
                    <a:pt x="10302" y="7656"/>
                  </a:cubicBezTo>
                  <a:cubicBezTo>
                    <a:pt x="9851" y="7888"/>
                    <a:pt x="9392" y="8104"/>
                    <a:pt x="8919" y="8293"/>
                  </a:cubicBezTo>
                  <a:lnTo>
                    <a:pt x="8919" y="8293"/>
                  </a:lnTo>
                  <a:cubicBezTo>
                    <a:pt x="8934" y="8233"/>
                    <a:pt x="8943" y="8171"/>
                    <a:pt x="8948" y="8107"/>
                  </a:cubicBezTo>
                  <a:cubicBezTo>
                    <a:pt x="8953" y="8064"/>
                    <a:pt x="8956" y="8022"/>
                    <a:pt x="8960" y="7981"/>
                  </a:cubicBezTo>
                  <a:lnTo>
                    <a:pt x="8960" y="7981"/>
                  </a:lnTo>
                  <a:lnTo>
                    <a:pt x="8973" y="7982"/>
                  </a:lnTo>
                  <a:cubicBezTo>
                    <a:pt x="8973" y="7681"/>
                    <a:pt x="9048" y="7305"/>
                    <a:pt x="9124" y="6929"/>
                  </a:cubicBezTo>
                  <a:cubicBezTo>
                    <a:pt x="9199" y="6553"/>
                    <a:pt x="9299" y="6152"/>
                    <a:pt x="9424" y="5776"/>
                  </a:cubicBezTo>
                  <a:cubicBezTo>
                    <a:pt x="9700" y="5024"/>
                    <a:pt x="10026" y="4272"/>
                    <a:pt x="10427" y="3621"/>
                  </a:cubicBezTo>
                  <a:cubicBezTo>
                    <a:pt x="10627" y="3295"/>
                    <a:pt x="10828" y="2994"/>
                    <a:pt x="11053" y="2768"/>
                  </a:cubicBezTo>
                  <a:cubicBezTo>
                    <a:pt x="11279" y="2518"/>
                    <a:pt x="11530" y="2342"/>
                    <a:pt x="11730" y="2242"/>
                  </a:cubicBezTo>
                  <a:cubicBezTo>
                    <a:pt x="11847" y="2198"/>
                    <a:pt x="11955" y="2172"/>
                    <a:pt x="12069" y="2172"/>
                  </a:cubicBezTo>
                  <a:close/>
                  <a:moveTo>
                    <a:pt x="3555" y="1"/>
                  </a:moveTo>
                  <a:cubicBezTo>
                    <a:pt x="3144" y="1"/>
                    <a:pt x="2733" y="76"/>
                    <a:pt x="2382" y="237"/>
                  </a:cubicBezTo>
                  <a:cubicBezTo>
                    <a:pt x="2231" y="287"/>
                    <a:pt x="2081" y="362"/>
                    <a:pt x="1956" y="438"/>
                  </a:cubicBezTo>
                  <a:cubicBezTo>
                    <a:pt x="1881" y="463"/>
                    <a:pt x="1805" y="513"/>
                    <a:pt x="1730" y="563"/>
                  </a:cubicBezTo>
                  <a:cubicBezTo>
                    <a:pt x="1655" y="613"/>
                    <a:pt x="1580" y="663"/>
                    <a:pt x="1555" y="688"/>
                  </a:cubicBezTo>
                  <a:cubicBezTo>
                    <a:pt x="1329" y="864"/>
                    <a:pt x="1129" y="1039"/>
                    <a:pt x="928" y="1265"/>
                  </a:cubicBezTo>
                  <a:cubicBezTo>
                    <a:pt x="527" y="1691"/>
                    <a:pt x="151" y="2292"/>
                    <a:pt x="76" y="2994"/>
                  </a:cubicBezTo>
                  <a:cubicBezTo>
                    <a:pt x="1" y="3696"/>
                    <a:pt x="201" y="4322"/>
                    <a:pt x="477" y="4824"/>
                  </a:cubicBezTo>
                  <a:cubicBezTo>
                    <a:pt x="753" y="5300"/>
                    <a:pt x="1104" y="5701"/>
                    <a:pt x="1480" y="6027"/>
                  </a:cubicBezTo>
                  <a:cubicBezTo>
                    <a:pt x="1855" y="6377"/>
                    <a:pt x="2256" y="6653"/>
                    <a:pt x="2657" y="6929"/>
                  </a:cubicBezTo>
                  <a:cubicBezTo>
                    <a:pt x="3058" y="7180"/>
                    <a:pt x="3459" y="7380"/>
                    <a:pt x="3886" y="7581"/>
                  </a:cubicBezTo>
                  <a:cubicBezTo>
                    <a:pt x="4312" y="7781"/>
                    <a:pt x="4738" y="7982"/>
                    <a:pt x="5189" y="8107"/>
                  </a:cubicBezTo>
                  <a:cubicBezTo>
                    <a:pt x="5648" y="8264"/>
                    <a:pt x="6114" y="8401"/>
                    <a:pt x="6583" y="8499"/>
                  </a:cubicBezTo>
                  <a:lnTo>
                    <a:pt x="6583" y="8499"/>
                  </a:lnTo>
                  <a:cubicBezTo>
                    <a:pt x="6765" y="8888"/>
                    <a:pt x="7144" y="9175"/>
                    <a:pt x="7595" y="9210"/>
                  </a:cubicBezTo>
                  <a:cubicBezTo>
                    <a:pt x="7640" y="9215"/>
                    <a:pt x="7685" y="9217"/>
                    <a:pt x="7730" y="9217"/>
                  </a:cubicBezTo>
                  <a:cubicBezTo>
                    <a:pt x="8182" y="9217"/>
                    <a:pt x="8595" y="8965"/>
                    <a:pt x="8805" y="8585"/>
                  </a:cubicBezTo>
                  <a:lnTo>
                    <a:pt x="8805" y="8585"/>
                  </a:lnTo>
                  <a:cubicBezTo>
                    <a:pt x="9381" y="8512"/>
                    <a:pt x="9959" y="8386"/>
                    <a:pt x="10527" y="8207"/>
                  </a:cubicBezTo>
                  <a:cubicBezTo>
                    <a:pt x="11404" y="7931"/>
                    <a:pt x="12257" y="7555"/>
                    <a:pt x="13033" y="7004"/>
                  </a:cubicBezTo>
                  <a:cubicBezTo>
                    <a:pt x="13409" y="6728"/>
                    <a:pt x="13785" y="6428"/>
                    <a:pt x="14136" y="6052"/>
                  </a:cubicBezTo>
                  <a:cubicBezTo>
                    <a:pt x="14462" y="5701"/>
                    <a:pt x="14763" y="5275"/>
                    <a:pt x="14988" y="4773"/>
                  </a:cubicBezTo>
                  <a:cubicBezTo>
                    <a:pt x="15214" y="4297"/>
                    <a:pt x="15339" y="3671"/>
                    <a:pt x="15239" y="3044"/>
                  </a:cubicBezTo>
                  <a:cubicBezTo>
                    <a:pt x="15189" y="2894"/>
                    <a:pt x="15164" y="2743"/>
                    <a:pt x="15114" y="2593"/>
                  </a:cubicBezTo>
                  <a:cubicBezTo>
                    <a:pt x="15064" y="2443"/>
                    <a:pt x="14963" y="2242"/>
                    <a:pt x="14888" y="2117"/>
                  </a:cubicBezTo>
                  <a:lnTo>
                    <a:pt x="14788" y="1992"/>
                  </a:lnTo>
                  <a:lnTo>
                    <a:pt x="14663" y="1791"/>
                  </a:lnTo>
                  <a:cubicBezTo>
                    <a:pt x="14587" y="1691"/>
                    <a:pt x="14512" y="1591"/>
                    <a:pt x="14437" y="1490"/>
                  </a:cubicBezTo>
                  <a:cubicBezTo>
                    <a:pt x="14086" y="1089"/>
                    <a:pt x="13660" y="688"/>
                    <a:pt x="13084" y="413"/>
                  </a:cubicBezTo>
                  <a:cubicBezTo>
                    <a:pt x="12739" y="248"/>
                    <a:pt x="12322" y="155"/>
                    <a:pt x="11904" y="155"/>
                  </a:cubicBezTo>
                  <a:cubicBezTo>
                    <a:pt x="11623" y="155"/>
                    <a:pt x="11340" y="197"/>
                    <a:pt x="11079" y="287"/>
                  </a:cubicBezTo>
                  <a:cubicBezTo>
                    <a:pt x="10452" y="463"/>
                    <a:pt x="9951" y="814"/>
                    <a:pt x="9550" y="1190"/>
                  </a:cubicBezTo>
                  <a:cubicBezTo>
                    <a:pt x="9149" y="1540"/>
                    <a:pt x="8798" y="1941"/>
                    <a:pt x="8522" y="2367"/>
                  </a:cubicBezTo>
                  <a:cubicBezTo>
                    <a:pt x="8264" y="2737"/>
                    <a:pt x="8032" y="3112"/>
                    <a:pt x="7824" y="3497"/>
                  </a:cubicBezTo>
                  <a:lnTo>
                    <a:pt x="7824" y="3497"/>
                  </a:lnTo>
                  <a:cubicBezTo>
                    <a:pt x="7607" y="3069"/>
                    <a:pt x="7358" y="2653"/>
                    <a:pt x="7069" y="2242"/>
                  </a:cubicBezTo>
                  <a:cubicBezTo>
                    <a:pt x="6768" y="1816"/>
                    <a:pt x="6417" y="1415"/>
                    <a:pt x="5991" y="1039"/>
                  </a:cubicBezTo>
                  <a:cubicBezTo>
                    <a:pt x="5565" y="663"/>
                    <a:pt x="5063" y="312"/>
                    <a:pt x="4412" y="112"/>
                  </a:cubicBezTo>
                  <a:cubicBezTo>
                    <a:pt x="4141" y="39"/>
                    <a:pt x="3848" y="1"/>
                    <a:pt x="35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8"/>
            <p:cNvSpPr/>
            <p:nvPr/>
          </p:nvSpPr>
          <p:spPr>
            <a:xfrm>
              <a:off x="4698188" y="4589762"/>
              <a:ext cx="89903" cy="97833"/>
            </a:xfrm>
            <a:custGeom>
              <a:avLst/>
              <a:gdLst/>
              <a:ahLst/>
              <a:cxnLst/>
              <a:rect l="l" t="t" r="r" b="b"/>
              <a:pathLst>
                <a:path w="6542" h="7119" extrusionOk="0">
                  <a:moveTo>
                    <a:pt x="5038" y="1"/>
                  </a:moveTo>
                  <a:cubicBezTo>
                    <a:pt x="4135" y="953"/>
                    <a:pt x="3358" y="2006"/>
                    <a:pt x="2531" y="2958"/>
                  </a:cubicBezTo>
                  <a:cubicBezTo>
                    <a:pt x="1729" y="3936"/>
                    <a:pt x="902" y="4788"/>
                    <a:pt x="0" y="5364"/>
                  </a:cubicBezTo>
                  <a:lnTo>
                    <a:pt x="1153" y="7119"/>
                  </a:lnTo>
                  <a:cubicBezTo>
                    <a:pt x="2331" y="6342"/>
                    <a:pt x="3283" y="5339"/>
                    <a:pt x="4135" y="4312"/>
                  </a:cubicBezTo>
                  <a:cubicBezTo>
                    <a:pt x="4988" y="3284"/>
                    <a:pt x="5765" y="2256"/>
                    <a:pt x="6541" y="1429"/>
                  </a:cubicBezTo>
                  <a:lnTo>
                    <a:pt x="50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8"/>
            <p:cNvSpPr/>
            <p:nvPr/>
          </p:nvSpPr>
          <p:spPr>
            <a:xfrm>
              <a:off x="4783937" y="4588731"/>
              <a:ext cx="85437" cy="97489"/>
            </a:xfrm>
            <a:custGeom>
              <a:avLst/>
              <a:gdLst/>
              <a:ahLst/>
              <a:cxnLst/>
              <a:rect l="l" t="t" r="r" b="b"/>
              <a:pathLst>
                <a:path w="6217" h="7094" extrusionOk="0">
                  <a:moveTo>
                    <a:pt x="1404" y="1"/>
                  </a:moveTo>
                  <a:lnTo>
                    <a:pt x="1" y="1579"/>
                  </a:lnTo>
                  <a:cubicBezTo>
                    <a:pt x="803" y="2256"/>
                    <a:pt x="1530" y="3183"/>
                    <a:pt x="2281" y="4161"/>
                  </a:cubicBezTo>
                  <a:cubicBezTo>
                    <a:pt x="3033" y="5138"/>
                    <a:pt x="3810" y="6166"/>
                    <a:pt x="4788" y="7093"/>
                  </a:cubicBezTo>
                  <a:lnTo>
                    <a:pt x="6216" y="5564"/>
                  </a:lnTo>
                  <a:cubicBezTo>
                    <a:pt x="5414" y="4813"/>
                    <a:pt x="4687" y="3860"/>
                    <a:pt x="3936" y="2883"/>
                  </a:cubicBezTo>
                  <a:cubicBezTo>
                    <a:pt x="3159" y="1905"/>
                    <a:pt x="2382" y="878"/>
                    <a:pt x="1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9DEE8F7B-7F24-781B-0124-DE9DC89DF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67" y="283685"/>
            <a:ext cx="1494393" cy="1530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35821F-F203-5568-04B0-F2A8A84E1B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163" y="1870898"/>
            <a:ext cx="1314533" cy="18596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A70F5E19-A828-02BA-260E-7B04AF9A39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7186" y="3894699"/>
            <a:ext cx="3013366" cy="1291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77DE5E3A-B8D5-D3EC-9693-E76C28478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86251">
            <a:off x="1816472" y="1082734"/>
            <a:ext cx="1554843" cy="2199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54" name="Google Shape;1554;p48"/>
          <p:cNvSpPr txBox="1">
            <a:spLocks noGrp="1"/>
          </p:cNvSpPr>
          <p:nvPr>
            <p:ph type="title"/>
          </p:nvPr>
        </p:nvSpPr>
        <p:spPr>
          <a:xfrm>
            <a:off x="1242514" y="114877"/>
            <a:ext cx="5511213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pc="-150" dirty="0"/>
              <a:t>S</a:t>
            </a:r>
            <a:r>
              <a:rPr lang="en" spc="-150" dirty="0"/>
              <a:t>catole di Natale 2023 </a:t>
            </a:r>
            <a:endParaRPr spc="-150" dirty="0"/>
          </a:p>
        </p:txBody>
      </p:sp>
      <p:sp>
        <p:nvSpPr>
          <p:cNvPr id="1561" name="Google Shape;1561;p48"/>
          <p:cNvSpPr txBox="1"/>
          <p:nvPr/>
        </p:nvSpPr>
        <p:spPr>
          <a:xfrm>
            <a:off x="3567347" y="822288"/>
            <a:ext cx="5425681" cy="4239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Esempio SCATOLA DONNA 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Indicare il </a:t>
            </a:r>
            <a:r>
              <a:rPr lang="it-IT" sz="1200" b="1" u="sng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destinatario sulla etichetta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Donna taglia M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Contenuto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Una cosa calda nuova o in ottimo stato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maglione di lana o felpa di pile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di igiene personale: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1 bagnoschiuma profumato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goloso nuovo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 non con scadenza a breve o scaduto: 1 mini panettone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Biglietto di auguri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Un pensiero affettuoso e tantissimi auguri di Buon Natale!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       </a:t>
            </a: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Ricordarsi di inserire il biglietto dentro la scatola, 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prima di confezionarla con carta da regalo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GRAZIE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 ❤❤</a:t>
            </a:r>
            <a:endParaRPr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17" name="Google Shape;1617;p48"/>
          <p:cNvGrpSpPr/>
          <p:nvPr/>
        </p:nvGrpSpPr>
        <p:grpSpPr>
          <a:xfrm rot="20316294">
            <a:off x="2659861" y="3388108"/>
            <a:ext cx="777654" cy="849018"/>
            <a:chOff x="4584351" y="4479058"/>
            <a:chExt cx="363038" cy="436563"/>
          </a:xfrm>
        </p:grpSpPr>
        <p:sp>
          <p:nvSpPr>
            <p:cNvPr id="1618" name="Google Shape;1618;p48"/>
            <p:cNvSpPr/>
            <p:nvPr/>
          </p:nvSpPr>
          <p:spPr>
            <a:xfrm>
              <a:off x="4614143" y="4588704"/>
              <a:ext cx="313783" cy="294832"/>
            </a:xfrm>
            <a:custGeom>
              <a:avLst/>
              <a:gdLst/>
              <a:ahLst/>
              <a:cxnLst/>
              <a:rect l="l" t="t" r="r" b="b"/>
              <a:pathLst>
                <a:path w="22833" h="21454" extrusionOk="0">
                  <a:moveTo>
                    <a:pt x="13301" y="0"/>
                  </a:moveTo>
                  <a:cubicBezTo>
                    <a:pt x="8664" y="0"/>
                    <a:pt x="3358" y="293"/>
                    <a:pt x="502" y="579"/>
                  </a:cubicBezTo>
                  <a:cubicBezTo>
                    <a:pt x="903" y="7346"/>
                    <a:pt x="1" y="19000"/>
                    <a:pt x="1379" y="20504"/>
                  </a:cubicBezTo>
                  <a:cubicBezTo>
                    <a:pt x="1752" y="20921"/>
                    <a:pt x="8287" y="21453"/>
                    <a:pt x="13874" y="21453"/>
                  </a:cubicBezTo>
                  <a:cubicBezTo>
                    <a:pt x="17687" y="21453"/>
                    <a:pt x="21059" y="21205"/>
                    <a:pt x="21730" y="20504"/>
                  </a:cubicBezTo>
                  <a:cubicBezTo>
                    <a:pt x="22332" y="19902"/>
                    <a:pt x="22833" y="1406"/>
                    <a:pt x="21730" y="805"/>
                  </a:cubicBezTo>
                  <a:cubicBezTo>
                    <a:pt x="20641" y="208"/>
                    <a:pt x="17209" y="0"/>
                    <a:pt x="13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8"/>
            <p:cNvSpPr/>
            <p:nvPr/>
          </p:nvSpPr>
          <p:spPr>
            <a:xfrm>
              <a:off x="4594685" y="4572172"/>
              <a:ext cx="143376" cy="137865"/>
            </a:xfrm>
            <a:custGeom>
              <a:avLst/>
              <a:gdLst/>
              <a:ahLst/>
              <a:cxnLst/>
              <a:rect l="l" t="t" r="r" b="b"/>
              <a:pathLst>
                <a:path w="10433" h="10032" extrusionOk="0">
                  <a:moveTo>
                    <a:pt x="9679" y="1"/>
                  </a:moveTo>
                  <a:cubicBezTo>
                    <a:pt x="9563" y="1"/>
                    <a:pt x="9444" y="46"/>
                    <a:pt x="9337" y="153"/>
                  </a:cubicBezTo>
                  <a:cubicBezTo>
                    <a:pt x="6354" y="3160"/>
                    <a:pt x="3672" y="6494"/>
                    <a:pt x="414" y="9175"/>
                  </a:cubicBezTo>
                  <a:cubicBezTo>
                    <a:pt x="0" y="9511"/>
                    <a:pt x="377" y="10032"/>
                    <a:pt x="801" y="10032"/>
                  </a:cubicBezTo>
                  <a:cubicBezTo>
                    <a:pt x="916" y="10032"/>
                    <a:pt x="1034" y="9993"/>
                    <a:pt x="1141" y="9902"/>
                  </a:cubicBezTo>
                  <a:cubicBezTo>
                    <a:pt x="4424" y="7221"/>
                    <a:pt x="7106" y="3887"/>
                    <a:pt x="10063" y="905"/>
                  </a:cubicBezTo>
                  <a:cubicBezTo>
                    <a:pt x="10433" y="536"/>
                    <a:pt x="10079" y="1"/>
                    <a:pt x="9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8"/>
            <p:cNvSpPr/>
            <p:nvPr/>
          </p:nvSpPr>
          <p:spPr>
            <a:xfrm>
              <a:off x="4584351" y="4584952"/>
              <a:ext cx="212596" cy="240810"/>
            </a:xfrm>
            <a:custGeom>
              <a:avLst/>
              <a:gdLst/>
              <a:ahLst/>
              <a:cxnLst/>
              <a:rect l="l" t="t" r="r" b="b"/>
              <a:pathLst>
                <a:path w="15470" h="17523" extrusionOk="0">
                  <a:moveTo>
                    <a:pt x="14750" y="1"/>
                  </a:moveTo>
                  <a:cubicBezTo>
                    <a:pt x="14591" y="1"/>
                    <a:pt x="14432" y="74"/>
                    <a:pt x="14324" y="250"/>
                  </a:cubicBezTo>
                  <a:cubicBezTo>
                    <a:pt x="10866" y="6391"/>
                    <a:pt x="5778" y="12105"/>
                    <a:pt x="414" y="16667"/>
                  </a:cubicBezTo>
                  <a:cubicBezTo>
                    <a:pt x="0" y="17002"/>
                    <a:pt x="377" y="17523"/>
                    <a:pt x="801" y="17523"/>
                  </a:cubicBezTo>
                  <a:cubicBezTo>
                    <a:pt x="916" y="17523"/>
                    <a:pt x="1034" y="17484"/>
                    <a:pt x="1141" y="17393"/>
                  </a:cubicBezTo>
                  <a:cubicBezTo>
                    <a:pt x="6580" y="12807"/>
                    <a:pt x="11743" y="6992"/>
                    <a:pt x="15226" y="777"/>
                  </a:cubicBezTo>
                  <a:cubicBezTo>
                    <a:pt x="15470" y="377"/>
                    <a:pt x="15110" y="1"/>
                    <a:pt x="14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8"/>
            <p:cNvSpPr/>
            <p:nvPr/>
          </p:nvSpPr>
          <p:spPr>
            <a:xfrm>
              <a:off x="4635828" y="4581283"/>
              <a:ext cx="282051" cy="313865"/>
            </a:xfrm>
            <a:custGeom>
              <a:avLst/>
              <a:gdLst/>
              <a:ahLst/>
              <a:cxnLst/>
              <a:rect l="l" t="t" r="r" b="b"/>
              <a:pathLst>
                <a:path w="20524" h="22839" extrusionOk="0">
                  <a:moveTo>
                    <a:pt x="19781" y="1"/>
                  </a:moveTo>
                  <a:cubicBezTo>
                    <a:pt x="19661" y="1"/>
                    <a:pt x="19536" y="50"/>
                    <a:pt x="19425" y="167"/>
                  </a:cubicBezTo>
                  <a:cubicBezTo>
                    <a:pt x="12759" y="7134"/>
                    <a:pt x="6643" y="14628"/>
                    <a:pt x="328" y="21921"/>
                  </a:cubicBezTo>
                  <a:cubicBezTo>
                    <a:pt x="0" y="22306"/>
                    <a:pt x="353" y="22838"/>
                    <a:pt x="738" y="22838"/>
                  </a:cubicBezTo>
                  <a:cubicBezTo>
                    <a:pt x="855" y="22838"/>
                    <a:pt x="975" y="22789"/>
                    <a:pt x="1079" y="22673"/>
                  </a:cubicBezTo>
                  <a:cubicBezTo>
                    <a:pt x="7370" y="15355"/>
                    <a:pt x="13485" y="7886"/>
                    <a:pt x="20177" y="893"/>
                  </a:cubicBezTo>
                  <a:cubicBezTo>
                    <a:pt x="20523" y="528"/>
                    <a:pt x="20176" y="1"/>
                    <a:pt x="19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8"/>
            <p:cNvSpPr/>
            <p:nvPr/>
          </p:nvSpPr>
          <p:spPr>
            <a:xfrm>
              <a:off x="4707574" y="4649786"/>
              <a:ext cx="239628" cy="265835"/>
            </a:xfrm>
            <a:custGeom>
              <a:avLst/>
              <a:gdLst/>
              <a:ahLst/>
              <a:cxnLst/>
              <a:rect l="l" t="t" r="r" b="b"/>
              <a:pathLst>
                <a:path w="17437" h="19344" extrusionOk="0">
                  <a:moveTo>
                    <a:pt x="16719" y="1"/>
                  </a:moveTo>
                  <a:cubicBezTo>
                    <a:pt x="16603" y="1"/>
                    <a:pt x="16486" y="50"/>
                    <a:pt x="16385" y="169"/>
                  </a:cubicBezTo>
                  <a:cubicBezTo>
                    <a:pt x="11197" y="6410"/>
                    <a:pt x="6084" y="12700"/>
                    <a:pt x="370" y="18440"/>
                  </a:cubicBezTo>
                  <a:cubicBezTo>
                    <a:pt x="1" y="18809"/>
                    <a:pt x="354" y="19344"/>
                    <a:pt x="754" y="19344"/>
                  </a:cubicBezTo>
                  <a:cubicBezTo>
                    <a:pt x="870" y="19344"/>
                    <a:pt x="989" y="19299"/>
                    <a:pt x="1097" y="19192"/>
                  </a:cubicBezTo>
                  <a:cubicBezTo>
                    <a:pt x="6811" y="13427"/>
                    <a:pt x="11924" y="7137"/>
                    <a:pt x="17112" y="921"/>
                  </a:cubicBezTo>
                  <a:cubicBezTo>
                    <a:pt x="17437" y="519"/>
                    <a:pt x="17090" y="1"/>
                    <a:pt x="167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8"/>
            <p:cNvSpPr/>
            <p:nvPr/>
          </p:nvSpPr>
          <p:spPr>
            <a:xfrm>
              <a:off x="4800798" y="4750142"/>
              <a:ext cx="146591" cy="162216"/>
            </a:xfrm>
            <a:custGeom>
              <a:avLst/>
              <a:gdLst/>
              <a:ahLst/>
              <a:cxnLst/>
              <a:rect l="l" t="t" r="r" b="b"/>
              <a:pathLst>
                <a:path w="10667" h="11804" extrusionOk="0">
                  <a:moveTo>
                    <a:pt x="9932" y="1"/>
                  </a:moveTo>
                  <a:cubicBezTo>
                    <a:pt x="9773" y="1"/>
                    <a:pt x="9613" y="69"/>
                    <a:pt x="9501" y="235"/>
                  </a:cubicBezTo>
                  <a:cubicBezTo>
                    <a:pt x="6919" y="4169"/>
                    <a:pt x="3385" y="7327"/>
                    <a:pt x="328" y="10886"/>
                  </a:cubicBezTo>
                  <a:cubicBezTo>
                    <a:pt x="1" y="11271"/>
                    <a:pt x="353" y="11803"/>
                    <a:pt x="738" y="11803"/>
                  </a:cubicBezTo>
                  <a:cubicBezTo>
                    <a:pt x="855" y="11803"/>
                    <a:pt x="975" y="11755"/>
                    <a:pt x="1079" y="11638"/>
                  </a:cubicBezTo>
                  <a:cubicBezTo>
                    <a:pt x="4162" y="8004"/>
                    <a:pt x="7771" y="4771"/>
                    <a:pt x="10403" y="761"/>
                  </a:cubicBezTo>
                  <a:cubicBezTo>
                    <a:pt x="10666" y="375"/>
                    <a:pt x="10303" y="1"/>
                    <a:pt x="99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8"/>
            <p:cNvSpPr/>
            <p:nvPr/>
          </p:nvSpPr>
          <p:spPr>
            <a:xfrm>
              <a:off x="4769480" y="4587013"/>
              <a:ext cx="37888" cy="304822"/>
            </a:xfrm>
            <a:custGeom>
              <a:avLst/>
              <a:gdLst/>
              <a:ahLst/>
              <a:cxnLst/>
              <a:rect l="l" t="t" r="r" b="b"/>
              <a:pathLst>
                <a:path w="2757" h="22181" extrusionOk="0">
                  <a:moveTo>
                    <a:pt x="0" y="0"/>
                  </a:moveTo>
                  <a:cubicBezTo>
                    <a:pt x="0" y="7820"/>
                    <a:pt x="251" y="14963"/>
                    <a:pt x="251" y="22181"/>
                  </a:cubicBezTo>
                  <a:lnTo>
                    <a:pt x="2757" y="22181"/>
                  </a:lnTo>
                  <a:cubicBezTo>
                    <a:pt x="2757" y="14913"/>
                    <a:pt x="2506" y="7770"/>
                    <a:pt x="25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8"/>
            <p:cNvSpPr/>
            <p:nvPr/>
          </p:nvSpPr>
          <p:spPr>
            <a:xfrm>
              <a:off x="4614830" y="4714441"/>
              <a:ext cx="315170" cy="35483"/>
            </a:xfrm>
            <a:custGeom>
              <a:avLst/>
              <a:gdLst/>
              <a:ahLst/>
              <a:cxnLst/>
              <a:rect l="l" t="t" r="r" b="b"/>
              <a:pathLst>
                <a:path w="22934" h="2582" extrusionOk="0">
                  <a:moveTo>
                    <a:pt x="1" y="0"/>
                  </a:moveTo>
                  <a:lnTo>
                    <a:pt x="1" y="2507"/>
                  </a:lnTo>
                  <a:cubicBezTo>
                    <a:pt x="8497" y="2507"/>
                    <a:pt x="15414" y="2582"/>
                    <a:pt x="22933" y="2582"/>
                  </a:cubicBezTo>
                  <a:lnTo>
                    <a:pt x="22933" y="76"/>
                  </a:lnTo>
                  <a:cubicBezTo>
                    <a:pt x="15440" y="76"/>
                    <a:pt x="8522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8"/>
            <p:cNvSpPr/>
            <p:nvPr/>
          </p:nvSpPr>
          <p:spPr>
            <a:xfrm>
              <a:off x="4680269" y="4479058"/>
              <a:ext cx="210810" cy="126678"/>
            </a:xfrm>
            <a:custGeom>
              <a:avLst/>
              <a:gdLst/>
              <a:ahLst/>
              <a:cxnLst/>
              <a:rect l="l" t="t" r="r" b="b"/>
              <a:pathLst>
                <a:path w="15340" h="9218" extrusionOk="0">
                  <a:moveTo>
                    <a:pt x="3391" y="2222"/>
                  </a:moveTo>
                  <a:cubicBezTo>
                    <a:pt x="3511" y="2222"/>
                    <a:pt x="3619" y="2249"/>
                    <a:pt x="3735" y="2292"/>
                  </a:cubicBezTo>
                  <a:cubicBezTo>
                    <a:pt x="3936" y="2367"/>
                    <a:pt x="4161" y="2543"/>
                    <a:pt x="4412" y="2768"/>
                  </a:cubicBezTo>
                  <a:cubicBezTo>
                    <a:pt x="4637" y="2994"/>
                    <a:pt x="4863" y="3295"/>
                    <a:pt x="5063" y="3621"/>
                  </a:cubicBezTo>
                  <a:cubicBezTo>
                    <a:pt x="5490" y="4247"/>
                    <a:pt x="5815" y="4999"/>
                    <a:pt x="6066" y="5726"/>
                  </a:cubicBezTo>
                  <a:cubicBezTo>
                    <a:pt x="6216" y="6127"/>
                    <a:pt x="6317" y="6503"/>
                    <a:pt x="6392" y="6879"/>
                  </a:cubicBezTo>
                  <a:cubicBezTo>
                    <a:pt x="6467" y="7230"/>
                    <a:pt x="6517" y="7631"/>
                    <a:pt x="6492" y="7806"/>
                  </a:cubicBezTo>
                  <a:lnTo>
                    <a:pt x="6497" y="7806"/>
                  </a:lnTo>
                  <a:lnTo>
                    <a:pt x="6497" y="7806"/>
                  </a:lnTo>
                  <a:cubicBezTo>
                    <a:pt x="6495" y="7839"/>
                    <a:pt x="6494" y="7873"/>
                    <a:pt x="6492" y="7906"/>
                  </a:cubicBezTo>
                  <a:lnTo>
                    <a:pt x="6467" y="7931"/>
                  </a:lnTo>
                  <a:cubicBezTo>
                    <a:pt x="6466" y="7960"/>
                    <a:pt x="6466" y="7988"/>
                    <a:pt x="6467" y="8017"/>
                  </a:cubicBezTo>
                  <a:lnTo>
                    <a:pt x="6467" y="8017"/>
                  </a:lnTo>
                  <a:cubicBezTo>
                    <a:pt x="6131" y="7840"/>
                    <a:pt x="5810" y="7648"/>
                    <a:pt x="5490" y="7455"/>
                  </a:cubicBezTo>
                  <a:cubicBezTo>
                    <a:pt x="4738" y="6979"/>
                    <a:pt x="4036" y="6478"/>
                    <a:pt x="3434" y="5901"/>
                  </a:cubicBezTo>
                  <a:cubicBezTo>
                    <a:pt x="3109" y="5601"/>
                    <a:pt x="2833" y="5300"/>
                    <a:pt x="2582" y="4999"/>
                  </a:cubicBezTo>
                  <a:cubicBezTo>
                    <a:pt x="2332" y="4698"/>
                    <a:pt x="2131" y="4372"/>
                    <a:pt x="2006" y="4047"/>
                  </a:cubicBezTo>
                  <a:cubicBezTo>
                    <a:pt x="1881" y="3746"/>
                    <a:pt x="1881" y="3470"/>
                    <a:pt x="1931" y="3270"/>
                  </a:cubicBezTo>
                  <a:cubicBezTo>
                    <a:pt x="2006" y="3094"/>
                    <a:pt x="2131" y="2894"/>
                    <a:pt x="2357" y="2693"/>
                  </a:cubicBezTo>
                  <a:cubicBezTo>
                    <a:pt x="2457" y="2593"/>
                    <a:pt x="2607" y="2493"/>
                    <a:pt x="2758" y="2418"/>
                  </a:cubicBezTo>
                  <a:cubicBezTo>
                    <a:pt x="2808" y="2393"/>
                    <a:pt x="2833" y="2367"/>
                    <a:pt x="2858" y="2367"/>
                  </a:cubicBezTo>
                  <a:lnTo>
                    <a:pt x="2933" y="2317"/>
                  </a:lnTo>
                  <a:cubicBezTo>
                    <a:pt x="3008" y="2292"/>
                    <a:pt x="3058" y="2267"/>
                    <a:pt x="3109" y="2267"/>
                  </a:cubicBezTo>
                  <a:cubicBezTo>
                    <a:pt x="3214" y="2236"/>
                    <a:pt x="3305" y="2222"/>
                    <a:pt x="3391" y="2222"/>
                  </a:cubicBezTo>
                  <a:close/>
                  <a:moveTo>
                    <a:pt x="12069" y="2172"/>
                  </a:moveTo>
                  <a:cubicBezTo>
                    <a:pt x="12152" y="2172"/>
                    <a:pt x="12237" y="2186"/>
                    <a:pt x="12332" y="2217"/>
                  </a:cubicBezTo>
                  <a:cubicBezTo>
                    <a:pt x="12582" y="2267"/>
                    <a:pt x="12858" y="2468"/>
                    <a:pt x="13109" y="2693"/>
                  </a:cubicBezTo>
                  <a:cubicBezTo>
                    <a:pt x="13184" y="2768"/>
                    <a:pt x="13234" y="2819"/>
                    <a:pt x="13309" y="2894"/>
                  </a:cubicBezTo>
                  <a:lnTo>
                    <a:pt x="13359" y="2944"/>
                  </a:lnTo>
                  <a:lnTo>
                    <a:pt x="13384" y="2969"/>
                  </a:lnTo>
                  <a:lnTo>
                    <a:pt x="13485" y="3094"/>
                  </a:lnTo>
                  <a:cubicBezTo>
                    <a:pt x="13535" y="3169"/>
                    <a:pt x="13535" y="3144"/>
                    <a:pt x="13560" y="3220"/>
                  </a:cubicBezTo>
                  <a:cubicBezTo>
                    <a:pt x="13585" y="3270"/>
                    <a:pt x="13610" y="3345"/>
                    <a:pt x="13635" y="3395"/>
                  </a:cubicBezTo>
                  <a:cubicBezTo>
                    <a:pt x="13710" y="3621"/>
                    <a:pt x="13710" y="3946"/>
                    <a:pt x="13610" y="4272"/>
                  </a:cubicBezTo>
                  <a:cubicBezTo>
                    <a:pt x="13535" y="4598"/>
                    <a:pt x="13359" y="4924"/>
                    <a:pt x="13134" y="5250"/>
                  </a:cubicBezTo>
                  <a:cubicBezTo>
                    <a:pt x="12908" y="5575"/>
                    <a:pt x="12658" y="5901"/>
                    <a:pt x="12357" y="6177"/>
                  </a:cubicBezTo>
                  <a:cubicBezTo>
                    <a:pt x="12056" y="6453"/>
                    <a:pt x="11730" y="6728"/>
                    <a:pt x="11379" y="6979"/>
                  </a:cubicBezTo>
                  <a:cubicBezTo>
                    <a:pt x="11028" y="7205"/>
                    <a:pt x="10678" y="7455"/>
                    <a:pt x="10302" y="7656"/>
                  </a:cubicBezTo>
                  <a:cubicBezTo>
                    <a:pt x="9851" y="7888"/>
                    <a:pt x="9392" y="8104"/>
                    <a:pt x="8919" y="8293"/>
                  </a:cubicBezTo>
                  <a:lnTo>
                    <a:pt x="8919" y="8293"/>
                  </a:lnTo>
                  <a:cubicBezTo>
                    <a:pt x="8934" y="8233"/>
                    <a:pt x="8943" y="8171"/>
                    <a:pt x="8948" y="8107"/>
                  </a:cubicBezTo>
                  <a:cubicBezTo>
                    <a:pt x="8953" y="8064"/>
                    <a:pt x="8956" y="8022"/>
                    <a:pt x="8960" y="7981"/>
                  </a:cubicBezTo>
                  <a:lnTo>
                    <a:pt x="8960" y="7981"/>
                  </a:lnTo>
                  <a:lnTo>
                    <a:pt x="8973" y="7982"/>
                  </a:lnTo>
                  <a:cubicBezTo>
                    <a:pt x="8973" y="7681"/>
                    <a:pt x="9048" y="7305"/>
                    <a:pt x="9124" y="6929"/>
                  </a:cubicBezTo>
                  <a:cubicBezTo>
                    <a:pt x="9199" y="6553"/>
                    <a:pt x="9299" y="6152"/>
                    <a:pt x="9424" y="5776"/>
                  </a:cubicBezTo>
                  <a:cubicBezTo>
                    <a:pt x="9700" y="5024"/>
                    <a:pt x="10026" y="4272"/>
                    <a:pt x="10427" y="3621"/>
                  </a:cubicBezTo>
                  <a:cubicBezTo>
                    <a:pt x="10627" y="3295"/>
                    <a:pt x="10828" y="2994"/>
                    <a:pt x="11053" y="2768"/>
                  </a:cubicBezTo>
                  <a:cubicBezTo>
                    <a:pt x="11279" y="2518"/>
                    <a:pt x="11530" y="2342"/>
                    <a:pt x="11730" y="2242"/>
                  </a:cubicBezTo>
                  <a:cubicBezTo>
                    <a:pt x="11847" y="2198"/>
                    <a:pt x="11955" y="2172"/>
                    <a:pt x="12069" y="2172"/>
                  </a:cubicBezTo>
                  <a:close/>
                  <a:moveTo>
                    <a:pt x="3555" y="1"/>
                  </a:moveTo>
                  <a:cubicBezTo>
                    <a:pt x="3144" y="1"/>
                    <a:pt x="2733" y="76"/>
                    <a:pt x="2382" y="237"/>
                  </a:cubicBezTo>
                  <a:cubicBezTo>
                    <a:pt x="2231" y="287"/>
                    <a:pt x="2081" y="362"/>
                    <a:pt x="1956" y="438"/>
                  </a:cubicBezTo>
                  <a:cubicBezTo>
                    <a:pt x="1881" y="463"/>
                    <a:pt x="1805" y="513"/>
                    <a:pt x="1730" y="563"/>
                  </a:cubicBezTo>
                  <a:cubicBezTo>
                    <a:pt x="1655" y="613"/>
                    <a:pt x="1580" y="663"/>
                    <a:pt x="1555" y="688"/>
                  </a:cubicBezTo>
                  <a:cubicBezTo>
                    <a:pt x="1329" y="864"/>
                    <a:pt x="1129" y="1039"/>
                    <a:pt x="928" y="1265"/>
                  </a:cubicBezTo>
                  <a:cubicBezTo>
                    <a:pt x="527" y="1691"/>
                    <a:pt x="151" y="2292"/>
                    <a:pt x="76" y="2994"/>
                  </a:cubicBezTo>
                  <a:cubicBezTo>
                    <a:pt x="1" y="3696"/>
                    <a:pt x="201" y="4322"/>
                    <a:pt x="477" y="4824"/>
                  </a:cubicBezTo>
                  <a:cubicBezTo>
                    <a:pt x="753" y="5300"/>
                    <a:pt x="1104" y="5701"/>
                    <a:pt x="1480" y="6027"/>
                  </a:cubicBezTo>
                  <a:cubicBezTo>
                    <a:pt x="1855" y="6377"/>
                    <a:pt x="2256" y="6653"/>
                    <a:pt x="2657" y="6929"/>
                  </a:cubicBezTo>
                  <a:cubicBezTo>
                    <a:pt x="3058" y="7180"/>
                    <a:pt x="3459" y="7380"/>
                    <a:pt x="3886" y="7581"/>
                  </a:cubicBezTo>
                  <a:cubicBezTo>
                    <a:pt x="4312" y="7781"/>
                    <a:pt x="4738" y="7982"/>
                    <a:pt x="5189" y="8107"/>
                  </a:cubicBezTo>
                  <a:cubicBezTo>
                    <a:pt x="5648" y="8264"/>
                    <a:pt x="6114" y="8401"/>
                    <a:pt x="6583" y="8499"/>
                  </a:cubicBezTo>
                  <a:lnTo>
                    <a:pt x="6583" y="8499"/>
                  </a:lnTo>
                  <a:cubicBezTo>
                    <a:pt x="6765" y="8888"/>
                    <a:pt x="7144" y="9175"/>
                    <a:pt x="7595" y="9210"/>
                  </a:cubicBezTo>
                  <a:cubicBezTo>
                    <a:pt x="7640" y="9215"/>
                    <a:pt x="7685" y="9217"/>
                    <a:pt x="7730" y="9217"/>
                  </a:cubicBezTo>
                  <a:cubicBezTo>
                    <a:pt x="8182" y="9217"/>
                    <a:pt x="8595" y="8965"/>
                    <a:pt x="8805" y="8585"/>
                  </a:cubicBezTo>
                  <a:lnTo>
                    <a:pt x="8805" y="8585"/>
                  </a:lnTo>
                  <a:cubicBezTo>
                    <a:pt x="9381" y="8512"/>
                    <a:pt x="9959" y="8386"/>
                    <a:pt x="10527" y="8207"/>
                  </a:cubicBezTo>
                  <a:cubicBezTo>
                    <a:pt x="11404" y="7931"/>
                    <a:pt x="12257" y="7555"/>
                    <a:pt x="13033" y="7004"/>
                  </a:cubicBezTo>
                  <a:cubicBezTo>
                    <a:pt x="13409" y="6728"/>
                    <a:pt x="13785" y="6428"/>
                    <a:pt x="14136" y="6052"/>
                  </a:cubicBezTo>
                  <a:cubicBezTo>
                    <a:pt x="14462" y="5701"/>
                    <a:pt x="14763" y="5275"/>
                    <a:pt x="14988" y="4773"/>
                  </a:cubicBezTo>
                  <a:cubicBezTo>
                    <a:pt x="15214" y="4297"/>
                    <a:pt x="15339" y="3671"/>
                    <a:pt x="15239" y="3044"/>
                  </a:cubicBezTo>
                  <a:cubicBezTo>
                    <a:pt x="15189" y="2894"/>
                    <a:pt x="15164" y="2743"/>
                    <a:pt x="15114" y="2593"/>
                  </a:cubicBezTo>
                  <a:cubicBezTo>
                    <a:pt x="15064" y="2443"/>
                    <a:pt x="14963" y="2242"/>
                    <a:pt x="14888" y="2117"/>
                  </a:cubicBezTo>
                  <a:lnTo>
                    <a:pt x="14788" y="1992"/>
                  </a:lnTo>
                  <a:lnTo>
                    <a:pt x="14663" y="1791"/>
                  </a:lnTo>
                  <a:cubicBezTo>
                    <a:pt x="14587" y="1691"/>
                    <a:pt x="14512" y="1591"/>
                    <a:pt x="14437" y="1490"/>
                  </a:cubicBezTo>
                  <a:cubicBezTo>
                    <a:pt x="14086" y="1089"/>
                    <a:pt x="13660" y="688"/>
                    <a:pt x="13084" y="413"/>
                  </a:cubicBezTo>
                  <a:cubicBezTo>
                    <a:pt x="12739" y="248"/>
                    <a:pt x="12322" y="155"/>
                    <a:pt x="11904" y="155"/>
                  </a:cubicBezTo>
                  <a:cubicBezTo>
                    <a:pt x="11623" y="155"/>
                    <a:pt x="11340" y="197"/>
                    <a:pt x="11079" y="287"/>
                  </a:cubicBezTo>
                  <a:cubicBezTo>
                    <a:pt x="10452" y="463"/>
                    <a:pt x="9951" y="814"/>
                    <a:pt x="9550" y="1190"/>
                  </a:cubicBezTo>
                  <a:cubicBezTo>
                    <a:pt x="9149" y="1540"/>
                    <a:pt x="8798" y="1941"/>
                    <a:pt x="8522" y="2367"/>
                  </a:cubicBezTo>
                  <a:cubicBezTo>
                    <a:pt x="8264" y="2737"/>
                    <a:pt x="8032" y="3112"/>
                    <a:pt x="7824" y="3497"/>
                  </a:cubicBezTo>
                  <a:lnTo>
                    <a:pt x="7824" y="3497"/>
                  </a:lnTo>
                  <a:cubicBezTo>
                    <a:pt x="7607" y="3069"/>
                    <a:pt x="7358" y="2653"/>
                    <a:pt x="7069" y="2242"/>
                  </a:cubicBezTo>
                  <a:cubicBezTo>
                    <a:pt x="6768" y="1816"/>
                    <a:pt x="6417" y="1415"/>
                    <a:pt x="5991" y="1039"/>
                  </a:cubicBezTo>
                  <a:cubicBezTo>
                    <a:pt x="5565" y="663"/>
                    <a:pt x="5063" y="312"/>
                    <a:pt x="4412" y="112"/>
                  </a:cubicBezTo>
                  <a:cubicBezTo>
                    <a:pt x="4141" y="39"/>
                    <a:pt x="3848" y="1"/>
                    <a:pt x="35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8"/>
            <p:cNvSpPr/>
            <p:nvPr/>
          </p:nvSpPr>
          <p:spPr>
            <a:xfrm>
              <a:off x="4698188" y="4589762"/>
              <a:ext cx="89903" cy="97833"/>
            </a:xfrm>
            <a:custGeom>
              <a:avLst/>
              <a:gdLst/>
              <a:ahLst/>
              <a:cxnLst/>
              <a:rect l="l" t="t" r="r" b="b"/>
              <a:pathLst>
                <a:path w="6542" h="7119" extrusionOk="0">
                  <a:moveTo>
                    <a:pt x="5038" y="1"/>
                  </a:moveTo>
                  <a:cubicBezTo>
                    <a:pt x="4135" y="953"/>
                    <a:pt x="3358" y="2006"/>
                    <a:pt x="2531" y="2958"/>
                  </a:cubicBezTo>
                  <a:cubicBezTo>
                    <a:pt x="1729" y="3936"/>
                    <a:pt x="902" y="4788"/>
                    <a:pt x="0" y="5364"/>
                  </a:cubicBezTo>
                  <a:lnTo>
                    <a:pt x="1153" y="7119"/>
                  </a:lnTo>
                  <a:cubicBezTo>
                    <a:pt x="2331" y="6342"/>
                    <a:pt x="3283" y="5339"/>
                    <a:pt x="4135" y="4312"/>
                  </a:cubicBezTo>
                  <a:cubicBezTo>
                    <a:pt x="4988" y="3284"/>
                    <a:pt x="5765" y="2256"/>
                    <a:pt x="6541" y="1429"/>
                  </a:cubicBezTo>
                  <a:lnTo>
                    <a:pt x="50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8"/>
            <p:cNvSpPr/>
            <p:nvPr/>
          </p:nvSpPr>
          <p:spPr>
            <a:xfrm>
              <a:off x="4783937" y="4588731"/>
              <a:ext cx="85437" cy="97489"/>
            </a:xfrm>
            <a:custGeom>
              <a:avLst/>
              <a:gdLst/>
              <a:ahLst/>
              <a:cxnLst/>
              <a:rect l="l" t="t" r="r" b="b"/>
              <a:pathLst>
                <a:path w="6217" h="7094" extrusionOk="0">
                  <a:moveTo>
                    <a:pt x="1404" y="1"/>
                  </a:moveTo>
                  <a:lnTo>
                    <a:pt x="1" y="1579"/>
                  </a:lnTo>
                  <a:cubicBezTo>
                    <a:pt x="803" y="2256"/>
                    <a:pt x="1530" y="3183"/>
                    <a:pt x="2281" y="4161"/>
                  </a:cubicBezTo>
                  <a:cubicBezTo>
                    <a:pt x="3033" y="5138"/>
                    <a:pt x="3810" y="6166"/>
                    <a:pt x="4788" y="7093"/>
                  </a:cubicBezTo>
                  <a:lnTo>
                    <a:pt x="6216" y="5564"/>
                  </a:lnTo>
                  <a:cubicBezTo>
                    <a:pt x="5414" y="4813"/>
                    <a:pt x="4687" y="3860"/>
                    <a:pt x="3936" y="2883"/>
                  </a:cubicBezTo>
                  <a:cubicBezTo>
                    <a:pt x="3159" y="1905"/>
                    <a:pt x="2382" y="878"/>
                    <a:pt x="1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9DEE8F7B-7F24-781B-0124-DE9DC89DF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67" y="283685"/>
            <a:ext cx="1494393" cy="1530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35821F-F203-5568-04B0-F2A8A84E1B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163" y="1870898"/>
            <a:ext cx="1314533" cy="18596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A70F5E19-A828-02BA-260E-7B04AF9A39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7186" y="3894699"/>
            <a:ext cx="3013366" cy="1291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760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77DE5E3A-B8D5-D3EC-9693-E76C28478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86251">
            <a:off x="1816472" y="1082734"/>
            <a:ext cx="1554843" cy="2199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54" name="Google Shape;1554;p48"/>
          <p:cNvSpPr txBox="1">
            <a:spLocks noGrp="1"/>
          </p:cNvSpPr>
          <p:nvPr>
            <p:ph type="title"/>
          </p:nvPr>
        </p:nvSpPr>
        <p:spPr>
          <a:xfrm>
            <a:off x="1242514" y="114877"/>
            <a:ext cx="5511213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pc="-150" dirty="0"/>
              <a:t>S</a:t>
            </a:r>
            <a:r>
              <a:rPr lang="en" spc="-150" dirty="0"/>
              <a:t>catole di Natale 2023 </a:t>
            </a:r>
            <a:endParaRPr spc="-150" dirty="0"/>
          </a:p>
        </p:txBody>
      </p:sp>
      <p:sp>
        <p:nvSpPr>
          <p:cNvPr id="1561" name="Google Shape;1561;p48"/>
          <p:cNvSpPr txBox="1"/>
          <p:nvPr/>
        </p:nvSpPr>
        <p:spPr>
          <a:xfrm>
            <a:off x="3567347" y="822288"/>
            <a:ext cx="5425681" cy="4239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Esempio scatola UOMO 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Indicare il </a:t>
            </a:r>
            <a:r>
              <a:rPr lang="it-IT" sz="1200" b="1" u="sng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destinatario sulla etichetta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Uomo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Contenuto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Una cosa calda nuova o in ottimo stato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guanti e sciarpa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di igiene personale nuovo: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1 schiuma da barba e un rasoio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goloso nuovo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 non con scadenza a breve o scaduto: 1 confezione di biscotti al cioccolato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Biglietto di auguri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Tantissimi auguri per un felice Natale 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Ricordarsi di inserire il biglietto dentro la scatola, 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prima di confezionarla con carta da regalo</a:t>
            </a:r>
          </a:p>
          <a:p>
            <a:pPr marL="0" lvl="0" indent="0" algn="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GRAZIE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 ❤❤</a:t>
            </a:r>
            <a:endParaRPr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17" name="Google Shape;1617;p48"/>
          <p:cNvGrpSpPr/>
          <p:nvPr/>
        </p:nvGrpSpPr>
        <p:grpSpPr>
          <a:xfrm rot="20316294">
            <a:off x="2659861" y="3388108"/>
            <a:ext cx="777654" cy="849018"/>
            <a:chOff x="4584351" y="4479058"/>
            <a:chExt cx="363038" cy="436563"/>
          </a:xfrm>
        </p:grpSpPr>
        <p:sp>
          <p:nvSpPr>
            <p:cNvPr id="1618" name="Google Shape;1618;p48"/>
            <p:cNvSpPr/>
            <p:nvPr/>
          </p:nvSpPr>
          <p:spPr>
            <a:xfrm>
              <a:off x="4614143" y="4588704"/>
              <a:ext cx="313783" cy="294832"/>
            </a:xfrm>
            <a:custGeom>
              <a:avLst/>
              <a:gdLst/>
              <a:ahLst/>
              <a:cxnLst/>
              <a:rect l="l" t="t" r="r" b="b"/>
              <a:pathLst>
                <a:path w="22833" h="21454" extrusionOk="0">
                  <a:moveTo>
                    <a:pt x="13301" y="0"/>
                  </a:moveTo>
                  <a:cubicBezTo>
                    <a:pt x="8664" y="0"/>
                    <a:pt x="3358" y="293"/>
                    <a:pt x="502" y="579"/>
                  </a:cubicBezTo>
                  <a:cubicBezTo>
                    <a:pt x="903" y="7346"/>
                    <a:pt x="1" y="19000"/>
                    <a:pt x="1379" y="20504"/>
                  </a:cubicBezTo>
                  <a:cubicBezTo>
                    <a:pt x="1752" y="20921"/>
                    <a:pt x="8287" y="21453"/>
                    <a:pt x="13874" y="21453"/>
                  </a:cubicBezTo>
                  <a:cubicBezTo>
                    <a:pt x="17687" y="21453"/>
                    <a:pt x="21059" y="21205"/>
                    <a:pt x="21730" y="20504"/>
                  </a:cubicBezTo>
                  <a:cubicBezTo>
                    <a:pt x="22332" y="19902"/>
                    <a:pt x="22833" y="1406"/>
                    <a:pt x="21730" y="805"/>
                  </a:cubicBezTo>
                  <a:cubicBezTo>
                    <a:pt x="20641" y="208"/>
                    <a:pt x="17209" y="0"/>
                    <a:pt x="13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8"/>
            <p:cNvSpPr/>
            <p:nvPr/>
          </p:nvSpPr>
          <p:spPr>
            <a:xfrm>
              <a:off x="4594685" y="4572172"/>
              <a:ext cx="143376" cy="137865"/>
            </a:xfrm>
            <a:custGeom>
              <a:avLst/>
              <a:gdLst/>
              <a:ahLst/>
              <a:cxnLst/>
              <a:rect l="l" t="t" r="r" b="b"/>
              <a:pathLst>
                <a:path w="10433" h="10032" extrusionOk="0">
                  <a:moveTo>
                    <a:pt x="9679" y="1"/>
                  </a:moveTo>
                  <a:cubicBezTo>
                    <a:pt x="9563" y="1"/>
                    <a:pt x="9444" y="46"/>
                    <a:pt x="9337" y="153"/>
                  </a:cubicBezTo>
                  <a:cubicBezTo>
                    <a:pt x="6354" y="3160"/>
                    <a:pt x="3672" y="6494"/>
                    <a:pt x="414" y="9175"/>
                  </a:cubicBezTo>
                  <a:cubicBezTo>
                    <a:pt x="0" y="9511"/>
                    <a:pt x="377" y="10032"/>
                    <a:pt x="801" y="10032"/>
                  </a:cubicBezTo>
                  <a:cubicBezTo>
                    <a:pt x="916" y="10032"/>
                    <a:pt x="1034" y="9993"/>
                    <a:pt x="1141" y="9902"/>
                  </a:cubicBezTo>
                  <a:cubicBezTo>
                    <a:pt x="4424" y="7221"/>
                    <a:pt x="7106" y="3887"/>
                    <a:pt x="10063" y="905"/>
                  </a:cubicBezTo>
                  <a:cubicBezTo>
                    <a:pt x="10433" y="536"/>
                    <a:pt x="10079" y="1"/>
                    <a:pt x="9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8"/>
            <p:cNvSpPr/>
            <p:nvPr/>
          </p:nvSpPr>
          <p:spPr>
            <a:xfrm>
              <a:off x="4584351" y="4584952"/>
              <a:ext cx="212596" cy="240810"/>
            </a:xfrm>
            <a:custGeom>
              <a:avLst/>
              <a:gdLst/>
              <a:ahLst/>
              <a:cxnLst/>
              <a:rect l="l" t="t" r="r" b="b"/>
              <a:pathLst>
                <a:path w="15470" h="17523" extrusionOk="0">
                  <a:moveTo>
                    <a:pt x="14750" y="1"/>
                  </a:moveTo>
                  <a:cubicBezTo>
                    <a:pt x="14591" y="1"/>
                    <a:pt x="14432" y="74"/>
                    <a:pt x="14324" y="250"/>
                  </a:cubicBezTo>
                  <a:cubicBezTo>
                    <a:pt x="10866" y="6391"/>
                    <a:pt x="5778" y="12105"/>
                    <a:pt x="414" y="16667"/>
                  </a:cubicBezTo>
                  <a:cubicBezTo>
                    <a:pt x="0" y="17002"/>
                    <a:pt x="377" y="17523"/>
                    <a:pt x="801" y="17523"/>
                  </a:cubicBezTo>
                  <a:cubicBezTo>
                    <a:pt x="916" y="17523"/>
                    <a:pt x="1034" y="17484"/>
                    <a:pt x="1141" y="17393"/>
                  </a:cubicBezTo>
                  <a:cubicBezTo>
                    <a:pt x="6580" y="12807"/>
                    <a:pt x="11743" y="6992"/>
                    <a:pt x="15226" y="777"/>
                  </a:cubicBezTo>
                  <a:cubicBezTo>
                    <a:pt x="15470" y="377"/>
                    <a:pt x="15110" y="1"/>
                    <a:pt x="14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8"/>
            <p:cNvSpPr/>
            <p:nvPr/>
          </p:nvSpPr>
          <p:spPr>
            <a:xfrm>
              <a:off x="4635828" y="4581283"/>
              <a:ext cx="282051" cy="313865"/>
            </a:xfrm>
            <a:custGeom>
              <a:avLst/>
              <a:gdLst/>
              <a:ahLst/>
              <a:cxnLst/>
              <a:rect l="l" t="t" r="r" b="b"/>
              <a:pathLst>
                <a:path w="20524" h="22839" extrusionOk="0">
                  <a:moveTo>
                    <a:pt x="19781" y="1"/>
                  </a:moveTo>
                  <a:cubicBezTo>
                    <a:pt x="19661" y="1"/>
                    <a:pt x="19536" y="50"/>
                    <a:pt x="19425" y="167"/>
                  </a:cubicBezTo>
                  <a:cubicBezTo>
                    <a:pt x="12759" y="7134"/>
                    <a:pt x="6643" y="14628"/>
                    <a:pt x="328" y="21921"/>
                  </a:cubicBezTo>
                  <a:cubicBezTo>
                    <a:pt x="0" y="22306"/>
                    <a:pt x="353" y="22838"/>
                    <a:pt x="738" y="22838"/>
                  </a:cubicBezTo>
                  <a:cubicBezTo>
                    <a:pt x="855" y="22838"/>
                    <a:pt x="975" y="22789"/>
                    <a:pt x="1079" y="22673"/>
                  </a:cubicBezTo>
                  <a:cubicBezTo>
                    <a:pt x="7370" y="15355"/>
                    <a:pt x="13485" y="7886"/>
                    <a:pt x="20177" y="893"/>
                  </a:cubicBezTo>
                  <a:cubicBezTo>
                    <a:pt x="20523" y="528"/>
                    <a:pt x="20176" y="1"/>
                    <a:pt x="19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8"/>
            <p:cNvSpPr/>
            <p:nvPr/>
          </p:nvSpPr>
          <p:spPr>
            <a:xfrm>
              <a:off x="4707574" y="4649786"/>
              <a:ext cx="239628" cy="265835"/>
            </a:xfrm>
            <a:custGeom>
              <a:avLst/>
              <a:gdLst/>
              <a:ahLst/>
              <a:cxnLst/>
              <a:rect l="l" t="t" r="r" b="b"/>
              <a:pathLst>
                <a:path w="17437" h="19344" extrusionOk="0">
                  <a:moveTo>
                    <a:pt x="16719" y="1"/>
                  </a:moveTo>
                  <a:cubicBezTo>
                    <a:pt x="16603" y="1"/>
                    <a:pt x="16486" y="50"/>
                    <a:pt x="16385" y="169"/>
                  </a:cubicBezTo>
                  <a:cubicBezTo>
                    <a:pt x="11197" y="6410"/>
                    <a:pt x="6084" y="12700"/>
                    <a:pt x="370" y="18440"/>
                  </a:cubicBezTo>
                  <a:cubicBezTo>
                    <a:pt x="1" y="18809"/>
                    <a:pt x="354" y="19344"/>
                    <a:pt x="754" y="19344"/>
                  </a:cubicBezTo>
                  <a:cubicBezTo>
                    <a:pt x="870" y="19344"/>
                    <a:pt x="989" y="19299"/>
                    <a:pt x="1097" y="19192"/>
                  </a:cubicBezTo>
                  <a:cubicBezTo>
                    <a:pt x="6811" y="13427"/>
                    <a:pt x="11924" y="7137"/>
                    <a:pt x="17112" y="921"/>
                  </a:cubicBezTo>
                  <a:cubicBezTo>
                    <a:pt x="17437" y="519"/>
                    <a:pt x="17090" y="1"/>
                    <a:pt x="167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8"/>
            <p:cNvSpPr/>
            <p:nvPr/>
          </p:nvSpPr>
          <p:spPr>
            <a:xfrm>
              <a:off x="4800798" y="4750142"/>
              <a:ext cx="146591" cy="162216"/>
            </a:xfrm>
            <a:custGeom>
              <a:avLst/>
              <a:gdLst/>
              <a:ahLst/>
              <a:cxnLst/>
              <a:rect l="l" t="t" r="r" b="b"/>
              <a:pathLst>
                <a:path w="10667" h="11804" extrusionOk="0">
                  <a:moveTo>
                    <a:pt x="9932" y="1"/>
                  </a:moveTo>
                  <a:cubicBezTo>
                    <a:pt x="9773" y="1"/>
                    <a:pt x="9613" y="69"/>
                    <a:pt x="9501" y="235"/>
                  </a:cubicBezTo>
                  <a:cubicBezTo>
                    <a:pt x="6919" y="4169"/>
                    <a:pt x="3385" y="7327"/>
                    <a:pt x="328" y="10886"/>
                  </a:cubicBezTo>
                  <a:cubicBezTo>
                    <a:pt x="1" y="11271"/>
                    <a:pt x="353" y="11803"/>
                    <a:pt x="738" y="11803"/>
                  </a:cubicBezTo>
                  <a:cubicBezTo>
                    <a:pt x="855" y="11803"/>
                    <a:pt x="975" y="11755"/>
                    <a:pt x="1079" y="11638"/>
                  </a:cubicBezTo>
                  <a:cubicBezTo>
                    <a:pt x="4162" y="8004"/>
                    <a:pt x="7771" y="4771"/>
                    <a:pt x="10403" y="761"/>
                  </a:cubicBezTo>
                  <a:cubicBezTo>
                    <a:pt x="10666" y="375"/>
                    <a:pt x="10303" y="1"/>
                    <a:pt x="99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8"/>
            <p:cNvSpPr/>
            <p:nvPr/>
          </p:nvSpPr>
          <p:spPr>
            <a:xfrm>
              <a:off x="4769480" y="4587013"/>
              <a:ext cx="37888" cy="304822"/>
            </a:xfrm>
            <a:custGeom>
              <a:avLst/>
              <a:gdLst/>
              <a:ahLst/>
              <a:cxnLst/>
              <a:rect l="l" t="t" r="r" b="b"/>
              <a:pathLst>
                <a:path w="2757" h="22181" extrusionOk="0">
                  <a:moveTo>
                    <a:pt x="0" y="0"/>
                  </a:moveTo>
                  <a:cubicBezTo>
                    <a:pt x="0" y="7820"/>
                    <a:pt x="251" y="14963"/>
                    <a:pt x="251" y="22181"/>
                  </a:cubicBezTo>
                  <a:lnTo>
                    <a:pt x="2757" y="22181"/>
                  </a:lnTo>
                  <a:cubicBezTo>
                    <a:pt x="2757" y="14913"/>
                    <a:pt x="2506" y="7770"/>
                    <a:pt x="25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8"/>
            <p:cNvSpPr/>
            <p:nvPr/>
          </p:nvSpPr>
          <p:spPr>
            <a:xfrm>
              <a:off x="4614830" y="4714441"/>
              <a:ext cx="315170" cy="35483"/>
            </a:xfrm>
            <a:custGeom>
              <a:avLst/>
              <a:gdLst/>
              <a:ahLst/>
              <a:cxnLst/>
              <a:rect l="l" t="t" r="r" b="b"/>
              <a:pathLst>
                <a:path w="22934" h="2582" extrusionOk="0">
                  <a:moveTo>
                    <a:pt x="1" y="0"/>
                  </a:moveTo>
                  <a:lnTo>
                    <a:pt x="1" y="2507"/>
                  </a:lnTo>
                  <a:cubicBezTo>
                    <a:pt x="8497" y="2507"/>
                    <a:pt x="15414" y="2582"/>
                    <a:pt x="22933" y="2582"/>
                  </a:cubicBezTo>
                  <a:lnTo>
                    <a:pt x="22933" y="76"/>
                  </a:lnTo>
                  <a:cubicBezTo>
                    <a:pt x="15440" y="76"/>
                    <a:pt x="8522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8"/>
            <p:cNvSpPr/>
            <p:nvPr/>
          </p:nvSpPr>
          <p:spPr>
            <a:xfrm>
              <a:off x="4680269" y="4479058"/>
              <a:ext cx="210810" cy="126678"/>
            </a:xfrm>
            <a:custGeom>
              <a:avLst/>
              <a:gdLst/>
              <a:ahLst/>
              <a:cxnLst/>
              <a:rect l="l" t="t" r="r" b="b"/>
              <a:pathLst>
                <a:path w="15340" h="9218" extrusionOk="0">
                  <a:moveTo>
                    <a:pt x="3391" y="2222"/>
                  </a:moveTo>
                  <a:cubicBezTo>
                    <a:pt x="3511" y="2222"/>
                    <a:pt x="3619" y="2249"/>
                    <a:pt x="3735" y="2292"/>
                  </a:cubicBezTo>
                  <a:cubicBezTo>
                    <a:pt x="3936" y="2367"/>
                    <a:pt x="4161" y="2543"/>
                    <a:pt x="4412" y="2768"/>
                  </a:cubicBezTo>
                  <a:cubicBezTo>
                    <a:pt x="4637" y="2994"/>
                    <a:pt x="4863" y="3295"/>
                    <a:pt x="5063" y="3621"/>
                  </a:cubicBezTo>
                  <a:cubicBezTo>
                    <a:pt x="5490" y="4247"/>
                    <a:pt x="5815" y="4999"/>
                    <a:pt x="6066" y="5726"/>
                  </a:cubicBezTo>
                  <a:cubicBezTo>
                    <a:pt x="6216" y="6127"/>
                    <a:pt x="6317" y="6503"/>
                    <a:pt x="6392" y="6879"/>
                  </a:cubicBezTo>
                  <a:cubicBezTo>
                    <a:pt x="6467" y="7230"/>
                    <a:pt x="6517" y="7631"/>
                    <a:pt x="6492" y="7806"/>
                  </a:cubicBezTo>
                  <a:lnTo>
                    <a:pt x="6497" y="7806"/>
                  </a:lnTo>
                  <a:lnTo>
                    <a:pt x="6497" y="7806"/>
                  </a:lnTo>
                  <a:cubicBezTo>
                    <a:pt x="6495" y="7839"/>
                    <a:pt x="6494" y="7873"/>
                    <a:pt x="6492" y="7906"/>
                  </a:cubicBezTo>
                  <a:lnTo>
                    <a:pt x="6467" y="7931"/>
                  </a:lnTo>
                  <a:cubicBezTo>
                    <a:pt x="6466" y="7960"/>
                    <a:pt x="6466" y="7988"/>
                    <a:pt x="6467" y="8017"/>
                  </a:cubicBezTo>
                  <a:lnTo>
                    <a:pt x="6467" y="8017"/>
                  </a:lnTo>
                  <a:cubicBezTo>
                    <a:pt x="6131" y="7840"/>
                    <a:pt x="5810" y="7648"/>
                    <a:pt x="5490" y="7455"/>
                  </a:cubicBezTo>
                  <a:cubicBezTo>
                    <a:pt x="4738" y="6979"/>
                    <a:pt x="4036" y="6478"/>
                    <a:pt x="3434" y="5901"/>
                  </a:cubicBezTo>
                  <a:cubicBezTo>
                    <a:pt x="3109" y="5601"/>
                    <a:pt x="2833" y="5300"/>
                    <a:pt x="2582" y="4999"/>
                  </a:cubicBezTo>
                  <a:cubicBezTo>
                    <a:pt x="2332" y="4698"/>
                    <a:pt x="2131" y="4372"/>
                    <a:pt x="2006" y="4047"/>
                  </a:cubicBezTo>
                  <a:cubicBezTo>
                    <a:pt x="1881" y="3746"/>
                    <a:pt x="1881" y="3470"/>
                    <a:pt x="1931" y="3270"/>
                  </a:cubicBezTo>
                  <a:cubicBezTo>
                    <a:pt x="2006" y="3094"/>
                    <a:pt x="2131" y="2894"/>
                    <a:pt x="2357" y="2693"/>
                  </a:cubicBezTo>
                  <a:cubicBezTo>
                    <a:pt x="2457" y="2593"/>
                    <a:pt x="2607" y="2493"/>
                    <a:pt x="2758" y="2418"/>
                  </a:cubicBezTo>
                  <a:cubicBezTo>
                    <a:pt x="2808" y="2393"/>
                    <a:pt x="2833" y="2367"/>
                    <a:pt x="2858" y="2367"/>
                  </a:cubicBezTo>
                  <a:lnTo>
                    <a:pt x="2933" y="2317"/>
                  </a:lnTo>
                  <a:cubicBezTo>
                    <a:pt x="3008" y="2292"/>
                    <a:pt x="3058" y="2267"/>
                    <a:pt x="3109" y="2267"/>
                  </a:cubicBezTo>
                  <a:cubicBezTo>
                    <a:pt x="3214" y="2236"/>
                    <a:pt x="3305" y="2222"/>
                    <a:pt x="3391" y="2222"/>
                  </a:cubicBezTo>
                  <a:close/>
                  <a:moveTo>
                    <a:pt x="12069" y="2172"/>
                  </a:moveTo>
                  <a:cubicBezTo>
                    <a:pt x="12152" y="2172"/>
                    <a:pt x="12237" y="2186"/>
                    <a:pt x="12332" y="2217"/>
                  </a:cubicBezTo>
                  <a:cubicBezTo>
                    <a:pt x="12582" y="2267"/>
                    <a:pt x="12858" y="2468"/>
                    <a:pt x="13109" y="2693"/>
                  </a:cubicBezTo>
                  <a:cubicBezTo>
                    <a:pt x="13184" y="2768"/>
                    <a:pt x="13234" y="2819"/>
                    <a:pt x="13309" y="2894"/>
                  </a:cubicBezTo>
                  <a:lnTo>
                    <a:pt x="13359" y="2944"/>
                  </a:lnTo>
                  <a:lnTo>
                    <a:pt x="13384" y="2969"/>
                  </a:lnTo>
                  <a:lnTo>
                    <a:pt x="13485" y="3094"/>
                  </a:lnTo>
                  <a:cubicBezTo>
                    <a:pt x="13535" y="3169"/>
                    <a:pt x="13535" y="3144"/>
                    <a:pt x="13560" y="3220"/>
                  </a:cubicBezTo>
                  <a:cubicBezTo>
                    <a:pt x="13585" y="3270"/>
                    <a:pt x="13610" y="3345"/>
                    <a:pt x="13635" y="3395"/>
                  </a:cubicBezTo>
                  <a:cubicBezTo>
                    <a:pt x="13710" y="3621"/>
                    <a:pt x="13710" y="3946"/>
                    <a:pt x="13610" y="4272"/>
                  </a:cubicBezTo>
                  <a:cubicBezTo>
                    <a:pt x="13535" y="4598"/>
                    <a:pt x="13359" y="4924"/>
                    <a:pt x="13134" y="5250"/>
                  </a:cubicBezTo>
                  <a:cubicBezTo>
                    <a:pt x="12908" y="5575"/>
                    <a:pt x="12658" y="5901"/>
                    <a:pt x="12357" y="6177"/>
                  </a:cubicBezTo>
                  <a:cubicBezTo>
                    <a:pt x="12056" y="6453"/>
                    <a:pt x="11730" y="6728"/>
                    <a:pt x="11379" y="6979"/>
                  </a:cubicBezTo>
                  <a:cubicBezTo>
                    <a:pt x="11028" y="7205"/>
                    <a:pt x="10678" y="7455"/>
                    <a:pt x="10302" y="7656"/>
                  </a:cubicBezTo>
                  <a:cubicBezTo>
                    <a:pt x="9851" y="7888"/>
                    <a:pt x="9392" y="8104"/>
                    <a:pt x="8919" y="8293"/>
                  </a:cubicBezTo>
                  <a:lnTo>
                    <a:pt x="8919" y="8293"/>
                  </a:lnTo>
                  <a:cubicBezTo>
                    <a:pt x="8934" y="8233"/>
                    <a:pt x="8943" y="8171"/>
                    <a:pt x="8948" y="8107"/>
                  </a:cubicBezTo>
                  <a:cubicBezTo>
                    <a:pt x="8953" y="8064"/>
                    <a:pt x="8956" y="8022"/>
                    <a:pt x="8960" y="7981"/>
                  </a:cubicBezTo>
                  <a:lnTo>
                    <a:pt x="8960" y="7981"/>
                  </a:lnTo>
                  <a:lnTo>
                    <a:pt x="8973" y="7982"/>
                  </a:lnTo>
                  <a:cubicBezTo>
                    <a:pt x="8973" y="7681"/>
                    <a:pt x="9048" y="7305"/>
                    <a:pt x="9124" y="6929"/>
                  </a:cubicBezTo>
                  <a:cubicBezTo>
                    <a:pt x="9199" y="6553"/>
                    <a:pt x="9299" y="6152"/>
                    <a:pt x="9424" y="5776"/>
                  </a:cubicBezTo>
                  <a:cubicBezTo>
                    <a:pt x="9700" y="5024"/>
                    <a:pt x="10026" y="4272"/>
                    <a:pt x="10427" y="3621"/>
                  </a:cubicBezTo>
                  <a:cubicBezTo>
                    <a:pt x="10627" y="3295"/>
                    <a:pt x="10828" y="2994"/>
                    <a:pt x="11053" y="2768"/>
                  </a:cubicBezTo>
                  <a:cubicBezTo>
                    <a:pt x="11279" y="2518"/>
                    <a:pt x="11530" y="2342"/>
                    <a:pt x="11730" y="2242"/>
                  </a:cubicBezTo>
                  <a:cubicBezTo>
                    <a:pt x="11847" y="2198"/>
                    <a:pt x="11955" y="2172"/>
                    <a:pt x="12069" y="2172"/>
                  </a:cubicBezTo>
                  <a:close/>
                  <a:moveTo>
                    <a:pt x="3555" y="1"/>
                  </a:moveTo>
                  <a:cubicBezTo>
                    <a:pt x="3144" y="1"/>
                    <a:pt x="2733" y="76"/>
                    <a:pt x="2382" y="237"/>
                  </a:cubicBezTo>
                  <a:cubicBezTo>
                    <a:pt x="2231" y="287"/>
                    <a:pt x="2081" y="362"/>
                    <a:pt x="1956" y="438"/>
                  </a:cubicBezTo>
                  <a:cubicBezTo>
                    <a:pt x="1881" y="463"/>
                    <a:pt x="1805" y="513"/>
                    <a:pt x="1730" y="563"/>
                  </a:cubicBezTo>
                  <a:cubicBezTo>
                    <a:pt x="1655" y="613"/>
                    <a:pt x="1580" y="663"/>
                    <a:pt x="1555" y="688"/>
                  </a:cubicBezTo>
                  <a:cubicBezTo>
                    <a:pt x="1329" y="864"/>
                    <a:pt x="1129" y="1039"/>
                    <a:pt x="928" y="1265"/>
                  </a:cubicBezTo>
                  <a:cubicBezTo>
                    <a:pt x="527" y="1691"/>
                    <a:pt x="151" y="2292"/>
                    <a:pt x="76" y="2994"/>
                  </a:cubicBezTo>
                  <a:cubicBezTo>
                    <a:pt x="1" y="3696"/>
                    <a:pt x="201" y="4322"/>
                    <a:pt x="477" y="4824"/>
                  </a:cubicBezTo>
                  <a:cubicBezTo>
                    <a:pt x="753" y="5300"/>
                    <a:pt x="1104" y="5701"/>
                    <a:pt x="1480" y="6027"/>
                  </a:cubicBezTo>
                  <a:cubicBezTo>
                    <a:pt x="1855" y="6377"/>
                    <a:pt x="2256" y="6653"/>
                    <a:pt x="2657" y="6929"/>
                  </a:cubicBezTo>
                  <a:cubicBezTo>
                    <a:pt x="3058" y="7180"/>
                    <a:pt x="3459" y="7380"/>
                    <a:pt x="3886" y="7581"/>
                  </a:cubicBezTo>
                  <a:cubicBezTo>
                    <a:pt x="4312" y="7781"/>
                    <a:pt x="4738" y="7982"/>
                    <a:pt x="5189" y="8107"/>
                  </a:cubicBezTo>
                  <a:cubicBezTo>
                    <a:pt x="5648" y="8264"/>
                    <a:pt x="6114" y="8401"/>
                    <a:pt x="6583" y="8499"/>
                  </a:cubicBezTo>
                  <a:lnTo>
                    <a:pt x="6583" y="8499"/>
                  </a:lnTo>
                  <a:cubicBezTo>
                    <a:pt x="6765" y="8888"/>
                    <a:pt x="7144" y="9175"/>
                    <a:pt x="7595" y="9210"/>
                  </a:cubicBezTo>
                  <a:cubicBezTo>
                    <a:pt x="7640" y="9215"/>
                    <a:pt x="7685" y="9217"/>
                    <a:pt x="7730" y="9217"/>
                  </a:cubicBezTo>
                  <a:cubicBezTo>
                    <a:pt x="8182" y="9217"/>
                    <a:pt x="8595" y="8965"/>
                    <a:pt x="8805" y="8585"/>
                  </a:cubicBezTo>
                  <a:lnTo>
                    <a:pt x="8805" y="8585"/>
                  </a:lnTo>
                  <a:cubicBezTo>
                    <a:pt x="9381" y="8512"/>
                    <a:pt x="9959" y="8386"/>
                    <a:pt x="10527" y="8207"/>
                  </a:cubicBezTo>
                  <a:cubicBezTo>
                    <a:pt x="11404" y="7931"/>
                    <a:pt x="12257" y="7555"/>
                    <a:pt x="13033" y="7004"/>
                  </a:cubicBezTo>
                  <a:cubicBezTo>
                    <a:pt x="13409" y="6728"/>
                    <a:pt x="13785" y="6428"/>
                    <a:pt x="14136" y="6052"/>
                  </a:cubicBezTo>
                  <a:cubicBezTo>
                    <a:pt x="14462" y="5701"/>
                    <a:pt x="14763" y="5275"/>
                    <a:pt x="14988" y="4773"/>
                  </a:cubicBezTo>
                  <a:cubicBezTo>
                    <a:pt x="15214" y="4297"/>
                    <a:pt x="15339" y="3671"/>
                    <a:pt x="15239" y="3044"/>
                  </a:cubicBezTo>
                  <a:cubicBezTo>
                    <a:pt x="15189" y="2894"/>
                    <a:pt x="15164" y="2743"/>
                    <a:pt x="15114" y="2593"/>
                  </a:cubicBezTo>
                  <a:cubicBezTo>
                    <a:pt x="15064" y="2443"/>
                    <a:pt x="14963" y="2242"/>
                    <a:pt x="14888" y="2117"/>
                  </a:cubicBezTo>
                  <a:lnTo>
                    <a:pt x="14788" y="1992"/>
                  </a:lnTo>
                  <a:lnTo>
                    <a:pt x="14663" y="1791"/>
                  </a:lnTo>
                  <a:cubicBezTo>
                    <a:pt x="14587" y="1691"/>
                    <a:pt x="14512" y="1591"/>
                    <a:pt x="14437" y="1490"/>
                  </a:cubicBezTo>
                  <a:cubicBezTo>
                    <a:pt x="14086" y="1089"/>
                    <a:pt x="13660" y="688"/>
                    <a:pt x="13084" y="413"/>
                  </a:cubicBezTo>
                  <a:cubicBezTo>
                    <a:pt x="12739" y="248"/>
                    <a:pt x="12322" y="155"/>
                    <a:pt x="11904" y="155"/>
                  </a:cubicBezTo>
                  <a:cubicBezTo>
                    <a:pt x="11623" y="155"/>
                    <a:pt x="11340" y="197"/>
                    <a:pt x="11079" y="287"/>
                  </a:cubicBezTo>
                  <a:cubicBezTo>
                    <a:pt x="10452" y="463"/>
                    <a:pt x="9951" y="814"/>
                    <a:pt x="9550" y="1190"/>
                  </a:cubicBezTo>
                  <a:cubicBezTo>
                    <a:pt x="9149" y="1540"/>
                    <a:pt x="8798" y="1941"/>
                    <a:pt x="8522" y="2367"/>
                  </a:cubicBezTo>
                  <a:cubicBezTo>
                    <a:pt x="8264" y="2737"/>
                    <a:pt x="8032" y="3112"/>
                    <a:pt x="7824" y="3497"/>
                  </a:cubicBezTo>
                  <a:lnTo>
                    <a:pt x="7824" y="3497"/>
                  </a:lnTo>
                  <a:cubicBezTo>
                    <a:pt x="7607" y="3069"/>
                    <a:pt x="7358" y="2653"/>
                    <a:pt x="7069" y="2242"/>
                  </a:cubicBezTo>
                  <a:cubicBezTo>
                    <a:pt x="6768" y="1816"/>
                    <a:pt x="6417" y="1415"/>
                    <a:pt x="5991" y="1039"/>
                  </a:cubicBezTo>
                  <a:cubicBezTo>
                    <a:pt x="5565" y="663"/>
                    <a:pt x="5063" y="312"/>
                    <a:pt x="4412" y="112"/>
                  </a:cubicBezTo>
                  <a:cubicBezTo>
                    <a:pt x="4141" y="39"/>
                    <a:pt x="3848" y="1"/>
                    <a:pt x="35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8"/>
            <p:cNvSpPr/>
            <p:nvPr/>
          </p:nvSpPr>
          <p:spPr>
            <a:xfrm>
              <a:off x="4698188" y="4589762"/>
              <a:ext cx="89903" cy="97833"/>
            </a:xfrm>
            <a:custGeom>
              <a:avLst/>
              <a:gdLst/>
              <a:ahLst/>
              <a:cxnLst/>
              <a:rect l="l" t="t" r="r" b="b"/>
              <a:pathLst>
                <a:path w="6542" h="7119" extrusionOk="0">
                  <a:moveTo>
                    <a:pt x="5038" y="1"/>
                  </a:moveTo>
                  <a:cubicBezTo>
                    <a:pt x="4135" y="953"/>
                    <a:pt x="3358" y="2006"/>
                    <a:pt x="2531" y="2958"/>
                  </a:cubicBezTo>
                  <a:cubicBezTo>
                    <a:pt x="1729" y="3936"/>
                    <a:pt x="902" y="4788"/>
                    <a:pt x="0" y="5364"/>
                  </a:cubicBezTo>
                  <a:lnTo>
                    <a:pt x="1153" y="7119"/>
                  </a:lnTo>
                  <a:cubicBezTo>
                    <a:pt x="2331" y="6342"/>
                    <a:pt x="3283" y="5339"/>
                    <a:pt x="4135" y="4312"/>
                  </a:cubicBezTo>
                  <a:cubicBezTo>
                    <a:pt x="4988" y="3284"/>
                    <a:pt x="5765" y="2256"/>
                    <a:pt x="6541" y="1429"/>
                  </a:cubicBezTo>
                  <a:lnTo>
                    <a:pt x="50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8"/>
            <p:cNvSpPr/>
            <p:nvPr/>
          </p:nvSpPr>
          <p:spPr>
            <a:xfrm>
              <a:off x="4783937" y="4588731"/>
              <a:ext cx="85437" cy="97489"/>
            </a:xfrm>
            <a:custGeom>
              <a:avLst/>
              <a:gdLst/>
              <a:ahLst/>
              <a:cxnLst/>
              <a:rect l="l" t="t" r="r" b="b"/>
              <a:pathLst>
                <a:path w="6217" h="7094" extrusionOk="0">
                  <a:moveTo>
                    <a:pt x="1404" y="1"/>
                  </a:moveTo>
                  <a:lnTo>
                    <a:pt x="1" y="1579"/>
                  </a:lnTo>
                  <a:cubicBezTo>
                    <a:pt x="803" y="2256"/>
                    <a:pt x="1530" y="3183"/>
                    <a:pt x="2281" y="4161"/>
                  </a:cubicBezTo>
                  <a:cubicBezTo>
                    <a:pt x="3033" y="5138"/>
                    <a:pt x="3810" y="6166"/>
                    <a:pt x="4788" y="7093"/>
                  </a:cubicBezTo>
                  <a:lnTo>
                    <a:pt x="6216" y="5564"/>
                  </a:lnTo>
                  <a:cubicBezTo>
                    <a:pt x="5414" y="4813"/>
                    <a:pt x="4687" y="3860"/>
                    <a:pt x="3936" y="2883"/>
                  </a:cubicBezTo>
                  <a:cubicBezTo>
                    <a:pt x="3159" y="1905"/>
                    <a:pt x="2382" y="878"/>
                    <a:pt x="1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9DEE8F7B-7F24-781B-0124-DE9DC89DF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67" y="283685"/>
            <a:ext cx="1494393" cy="1530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35821F-F203-5568-04B0-F2A8A84E1B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163" y="1870898"/>
            <a:ext cx="1314533" cy="18596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A70F5E19-A828-02BA-260E-7B04AF9A39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7186" y="3894699"/>
            <a:ext cx="3013366" cy="1291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497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77DE5E3A-B8D5-D3EC-9693-E76C28478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86251">
            <a:off x="1816472" y="1082734"/>
            <a:ext cx="1554843" cy="2199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54" name="Google Shape;1554;p48"/>
          <p:cNvSpPr txBox="1">
            <a:spLocks noGrp="1"/>
          </p:cNvSpPr>
          <p:nvPr>
            <p:ph type="title"/>
          </p:nvPr>
        </p:nvSpPr>
        <p:spPr>
          <a:xfrm>
            <a:off x="1242514" y="114877"/>
            <a:ext cx="5511213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pc="-150" dirty="0"/>
              <a:t>S</a:t>
            </a:r>
            <a:r>
              <a:rPr lang="en" spc="-150" dirty="0"/>
              <a:t>catole di Natale 2023 </a:t>
            </a:r>
            <a:endParaRPr spc="-150" dirty="0"/>
          </a:p>
        </p:txBody>
      </p:sp>
      <p:sp>
        <p:nvSpPr>
          <p:cNvPr id="1561" name="Google Shape;1561;p48"/>
          <p:cNvSpPr txBox="1"/>
          <p:nvPr/>
        </p:nvSpPr>
        <p:spPr>
          <a:xfrm>
            <a:off x="3567347" y="822288"/>
            <a:ext cx="5425681" cy="4239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Esempio scatola BAMBINO 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Indicare il </a:t>
            </a:r>
            <a:r>
              <a:rPr lang="it-IT" sz="1200" b="1" u="sng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destinatario sulla etichetta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Bambina 6-8 anni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Contenuto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Una cosa calda nuova o in ottimo stato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1 cappellino colorato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gioco nuovo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1 gioco 6-8 anni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goloso nuovo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 non con scadenza a breve o scaduto: 1 pacchetto di caramelle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Biglietto di auguri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Tanti auguri di Buon Natale, spero che il gioco ti piaccia! 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Ricordarsi di inserire il biglietto dentro la scatola, 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prima di confezionarla con carta da regalo</a:t>
            </a: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       </a:t>
            </a: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GRAZIE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 ❤❤</a:t>
            </a:r>
            <a:endParaRPr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17" name="Google Shape;1617;p48"/>
          <p:cNvGrpSpPr/>
          <p:nvPr/>
        </p:nvGrpSpPr>
        <p:grpSpPr>
          <a:xfrm rot="20316294">
            <a:off x="2659861" y="3388108"/>
            <a:ext cx="777654" cy="849018"/>
            <a:chOff x="4584351" y="4479058"/>
            <a:chExt cx="363038" cy="436563"/>
          </a:xfrm>
        </p:grpSpPr>
        <p:sp>
          <p:nvSpPr>
            <p:cNvPr id="1618" name="Google Shape;1618;p48"/>
            <p:cNvSpPr/>
            <p:nvPr/>
          </p:nvSpPr>
          <p:spPr>
            <a:xfrm>
              <a:off x="4614143" y="4588704"/>
              <a:ext cx="313783" cy="294832"/>
            </a:xfrm>
            <a:custGeom>
              <a:avLst/>
              <a:gdLst/>
              <a:ahLst/>
              <a:cxnLst/>
              <a:rect l="l" t="t" r="r" b="b"/>
              <a:pathLst>
                <a:path w="22833" h="21454" extrusionOk="0">
                  <a:moveTo>
                    <a:pt x="13301" y="0"/>
                  </a:moveTo>
                  <a:cubicBezTo>
                    <a:pt x="8664" y="0"/>
                    <a:pt x="3358" y="293"/>
                    <a:pt x="502" y="579"/>
                  </a:cubicBezTo>
                  <a:cubicBezTo>
                    <a:pt x="903" y="7346"/>
                    <a:pt x="1" y="19000"/>
                    <a:pt x="1379" y="20504"/>
                  </a:cubicBezTo>
                  <a:cubicBezTo>
                    <a:pt x="1752" y="20921"/>
                    <a:pt x="8287" y="21453"/>
                    <a:pt x="13874" y="21453"/>
                  </a:cubicBezTo>
                  <a:cubicBezTo>
                    <a:pt x="17687" y="21453"/>
                    <a:pt x="21059" y="21205"/>
                    <a:pt x="21730" y="20504"/>
                  </a:cubicBezTo>
                  <a:cubicBezTo>
                    <a:pt x="22332" y="19902"/>
                    <a:pt x="22833" y="1406"/>
                    <a:pt x="21730" y="805"/>
                  </a:cubicBezTo>
                  <a:cubicBezTo>
                    <a:pt x="20641" y="208"/>
                    <a:pt x="17209" y="0"/>
                    <a:pt x="13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8"/>
            <p:cNvSpPr/>
            <p:nvPr/>
          </p:nvSpPr>
          <p:spPr>
            <a:xfrm>
              <a:off x="4594685" y="4572172"/>
              <a:ext cx="143376" cy="137865"/>
            </a:xfrm>
            <a:custGeom>
              <a:avLst/>
              <a:gdLst/>
              <a:ahLst/>
              <a:cxnLst/>
              <a:rect l="l" t="t" r="r" b="b"/>
              <a:pathLst>
                <a:path w="10433" h="10032" extrusionOk="0">
                  <a:moveTo>
                    <a:pt x="9679" y="1"/>
                  </a:moveTo>
                  <a:cubicBezTo>
                    <a:pt x="9563" y="1"/>
                    <a:pt x="9444" y="46"/>
                    <a:pt x="9337" y="153"/>
                  </a:cubicBezTo>
                  <a:cubicBezTo>
                    <a:pt x="6354" y="3160"/>
                    <a:pt x="3672" y="6494"/>
                    <a:pt x="414" y="9175"/>
                  </a:cubicBezTo>
                  <a:cubicBezTo>
                    <a:pt x="0" y="9511"/>
                    <a:pt x="377" y="10032"/>
                    <a:pt x="801" y="10032"/>
                  </a:cubicBezTo>
                  <a:cubicBezTo>
                    <a:pt x="916" y="10032"/>
                    <a:pt x="1034" y="9993"/>
                    <a:pt x="1141" y="9902"/>
                  </a:cubicBezTo>
                  <a:cubicBezTo>
                    <a:pt x="4424" y="7221"/>
                    <a:pt x="7106" y="3887"/>
                    <a:pt x="10063" y="905"/>
                  </a:cubicBezTo>
                  <a:cubicBezTo>
                    <a:pt x="10433" y="536"/>
                    <a:pt x="10079" y="1"/>
                    <a:pt x="9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8"/>
            <p:cNvSpPr/>
            <p:nvPr/>
          </p:nvSpPr>
          <p:spPr>
            <a:xfrm>
              <a:off x="4584351" y="4584952"/>
              <a:ext cx="212596" cy="240810"/>
            </a:xfrm>
            <a:custGeom>
              <a:avLst/>
              <a:gdLst/>
              <a:ahLst/>
              <a:cxnLst/>
              <a:rect l="l" t="t" r="r" b="b"/>
              <a:pathLst>
                <a:path w="15470" h="17523" extrusionOk="0">
                  <a:moveTo>
                    <a:pt x="14750" y="1"/>
                  </a:moveTo>
                  <a:cubicBezTo>
                    <a:pt x="14591" y="1"/>
                    <a:pt x="14432" y="74"/>
                    <a:pt x="14324" y="250"/>
                  </a:cubicBezTo>
                  <a:cubicBezTo>
                    <a:pt x="10866" y="6391"/>
                    <a:pt x="5778" y="12105"/>
                    <a:pt x="414" y="16667"/>
                  </a:cubicBezTo>
                  <a:cubicBezTo>
                    <a:pt x="0" y="17002"/>
                    <a:pt x="377" y="17523"/>
                    <a:pt x="801" y="17523"/>
                  </a:cubicBezTo>
                  <a:cubicBezTo>
                    <a:pt x="916" y="17523"/>
                    <a:pt x="1034" y="17484"/>
                    <a:pt x="1141" y="17393"/>
                  </a:cubicBezTo>
                  <a:cubicBezTo>
                    <a:pt x="6580" y="12807"/>
                    <a:pt x="11743" y="6992"/>
                    <a:pt x="15226" y="777"/>
                  </a:cubicBezTo>
                  <a:cubicBezTo>
                    <a:pt x="15470" y="377"/>
                    <a:pt x="15110" y="1"/>
                    <a:pt x="14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8"/>
            <p:cNvSpPr/>
            <p:nvPr/>
          </p:nvSpPr>
          <p:spPr>
            <a:xfrm>
              <a:off x="4635828" y="4581283"/>
              <a:ext cx="282051" cy="313865"/>
            </a:xfrm>
            <a:custGeom>
              <a:avLst/>
              <a:gdLst/>
              <a:ahLst/>
              <a:cxnLst/>
              <a:rect l="l" t="t" r="r" b="b"/>
              <a:pathLst>
                <a:path w="20524" h="22839" extrusionOk="0">
                  <a:moveTo>
                    <a:pt x="19781" y="1"/>
                  </a:moveTo>
                  <a:cubicBezTo>
                    <a:pt x="19661" y="1"/>
                    <a:pt x="19536" y="50"/>
                    <a:pt x="19425" y="167"/>
                  </a:cubicBezTo>
                  <a:cubicBezTo>
                    <a:pt x="12759" y="7134"/>
                    <a:pt x="6643" y="14628"/>
                    <a:pt x="328" y="21921"/>
                  </a:cubicBezTo>
                  <a:cubicBezTo>
                    <a:pt x="0" y="22306"/>
                    <a:pt x="353" y="22838"/>
                    <a:pt x="738" y="22838"/>
                  </a:cubicBezTo>
                  <a:cubicBezTo>
                    <a:pt x="855" y="22838"/>
                    <a:pt x="975" y="22789"/>
                    <a:pt x="1079" y="22673"/>
                  </a:cubicBezTo>
                  <a:cubicBezTo>
                    <a:pt x="7370" y="15355"/>
                    <a:pt x="13485" y="7886"/>
                    <a:pt x="20177" y="893"/>
                  </a:cubicBezTo>
                  <a:cubicBezTo>
                    <a:pt x="20523" y="528"/>
                    <a:pt x="20176" y="1"/>
                    <a:pt x="19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8"/>
            <p:cNvSpPr/>
            <p:nvPr/>
          </p:nvSpPr>
          <p:spPr>
            <a:xfrm>
              <a:off x="4707574" y="4649786"/>
              <a:ext cx="239628" cy="265835"/>
            </a:xfrm>
            <a:custGeom>
              <a:avLst/>
              <a:gdLst/>
              <a:ahLst/>
              <a:cxnLst/>
              <a:rect l="l" t="t" r="r" b="b"/>
              <a:pathLst>
                <a:path w="17437" h="19344" extrusionOk="0">
                  <a:moveTo>
                    <a:pt x="16719" y="1"/>
                  </a:moveTo>
                  <a:cubicBezTo>
                    <a:pt x="16603" y="1"/>
                    <a:pt x="16486" y="50"/>
                    <a:pt x="16385" y="169"/>
                  </a:cubicBezTo>
                  <a:cubicBezTo>
                    <a:pt x="11197" y="6410"/>
                    <a:pt x="6084" y="12700"/>
                    <a:pt x="370" y="18440"/>
                  </a:cubicBezTo>
                  <a:cubicBezTo>
                    <a:pt x="1" y="18809"/>
                    <a:pt x="354" y="19344"/>
                    <a:pt x="754" y="19344"/>
                  </a:cubicBezTo>
                  <a:cubicBezTo>
                    <a:pt x="870" y="19344"/>
                    <a:pt x="989" y="19299"/>
                    <a:pt x="1097" y="19192"/>
                  </a:cubicBezTo>
                  <a:cubicBezTo>
                    <a:pt x="6811" y="13427"/>
                    <a:pt x="11924" y="7137"/>
                    <a:pt x="17112" y="921"/>
                  </a:cubicBezTo>
                  <a:cubicBezTo>
                    <a:pt x="17437" y="519"/>
                    <a:pt x="17090" y="1"/>
                    <a:pt x="167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8"/>
            <p:cNvSpPr/>
            <p:nvPr/>
          </p:nvSpPr>
          <p:spPr>
            <a:xfrm>
              <a:off x="4800798" y="4750142"/>
              <a:ext cx="146591" cy="162216"/>
            </a:xfrm>
            <a:custGeom>
              <a:avLst/>
              <a:gdLst/>
              <a:ahLst/>
              <a:cxnLst/>
              <a:rect l="l" t="t" r="r" b="b"/>
              <a:pathLst>
                <a:path w="10667" h="11804" extrusionOk="0">
                  <a:moveTo>
                    <a:pt x="9932" y="1"/>
                  </a:moveTo>
                  <a:cubicBezTo>
                    <a:pt x="9773" y="1"/>
                    <a:pt x="9613" y="69"/>
                    <a:pt x="9501" y="235"/>
                  </a:cubicBezTo>
                  <a:cubicBezTo>
                    <a:pt x="6919" y="4169"/>
                    <a:pt x="3385" y="7327"/>
                    <a:pt x="328" y="10886"/>
                  </a:cubicBezTo>
                  <a:cubicBezTo>
                    <a:pt x="1" y="11271"/>
                    <a:pt x="353" y="11803"/>
                    <a:pt x="738" y="11803"/>
                  </a:cubicBezTo>
                  <a:cubicBezTo>
                    <a:pt x="855" y="11803"/>
                    <a:pt x="975" y="11755"/>
                    <a:pt x="1079" y="11638"/>
                  </a:cubicBezTo>
                  <a:cubicBezTo>
                    <a:pt x="4162" y="8004"/>
                    <a:pt x="7771" y="4771"/>
                    <a:pt x="10403" y="761"/>
                  </a:cubicBezTo>
                  <a:cubicBezTo>
                    <a:pt x="10666" y="375"/>
                    <a:pt x="10303" y="1"/>
                    <a:pt x="99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8"/>
            <p:cNvSpPr/>
            <p:nvPr/>
          </p:nvSpPr>
          <p:spPr>
            <a:xfrm>
              <a:off x="4769480" y="4587013"/>
              <a:ext cx="37888" cy="304822"/>
            </a:xfrm>
            <a:custGeom>
              <a:avLst/>
              <a:gdLst/>
              <a:ahLst/>
              <a:cxnLst/>
              <a:rect l="l" t="t" r="r" b="b"/>
              <a:pathLst>
                <a:path w="2757" h="22181" extrusionOk="0">
                  <a:moveTo>
                    <a:pt x="0" y="0"/>
                  </a:moveTo>
                  <a:cubicBezTo>
                    <a:pt x="0" y="7820"/>
                    <a:pt x="251" y="14963"/>
                    <a:pt x="251" y="22181"/>
                  </a:cubicBezTo>
                  <a:lnTo>
                    <a:pt x="2757" y="22181"/>
                  </a:lnTo>
                  <a:cubicBezTo>
                    <a:pt x="2757" y="14913"/>
                    <a:pt x="2506" y="7770"/>
                    <a:pt x="25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8"/>
            <p:cNvSpPr/>
            <p:nvPr/>
          </p:nvSpPr>
          <p:spPr>
            <a:xfrm>
              <a:off x="4614830" y="4714441"/>
              <a:ext cx="315170" cy="35483"/>
            </a:xfrm>
            <a:custGeom>
              <a:avLst/>
              <a:gdLst/>
              <a:ahLst/>
              <a:cxnLst/>
              <a:rect l="l" t="t" r="r" b="b"/>
              <a:pathLst>
                <a:path w="22934" h="2582" extrusionOk="0">
                  <a:moveTo>
                    <a:pt x="1" y="0"/>
                  </a:moveTo>
                  <a:lnTo>
                    <a:pt x="1" y="2507"/>
                  </a:lnTo>
                  <a:cubicBezTo>
                    <a:pt x="8497" y="2507"/>
                    <a:pt x="15414" y="2582"/>
                    <a:pt x="22933" y="2582"/>
                  </a:cubicBezTo>
                  <a:lnTo>
                    <a:pt x="22933" y="76"/>
                  </a:lnTo>
                  <a:cubicBezTo>
                    <a:pt x="15440" y="76"/>
                    <a:pt x="8522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8"/>
            <p:cNvSpPr/>
            <p:nvPr/>
          </p:nvSpPr>
          <p:spPr>
            <a:xfrm>
              <a:off x="4680269" y="4479058"/>
              <a:ext cx="210810" cy="126678"/>
            </a:xfrm>
            <a:custGeom>
              <a:avLst/>
              <a:gdLst/>
              <a:ahLst/>
              <a:cxnLst/>
              <a:rect l="l" t="t" r="r" b="b"/>
              <a:pathLst>
                <a:path w="15340" h="9218" extrusionOk="0">
                  <a:moveTo>
                    <a:pt x="3391" y="2222"/>
                  </a:moveTo>
                  <a:cubicBezTo>
                    <a:pt x="3511" y="2222"/>
                    <a:pt x="3619" y="2249"/>
                    <a:pt x="3735" y="2292"/>
                  </a:cubicBezTo>
                  <a:cubicBezTo>
                    <a:pt x="3936" y="2367"/>
                    <a:pt x="4161" y="2543"/>
                    <a:pt x="4412" y="2768"/>
                  </a:cubicBezTo>
                  <a:cubicBezTo>
                    <a:pt x="4637" y="2994"/>
                    <a:pt x="4863" y="3295"/>
                    <a:pt x="5063" y="3621"/>
                  </a:cubicBezTo>
                  <a:cubicBezTo>
                    <a:pt x="5490" y="4247"/>
                    <a:pt x="5815" y="4999"/>
                    <a:pt x="6066" y="5726"/>
                  </a:cubicBezTo>
                  <a:cubicBezTo>
                    <a:pt x="6216" y="6127"/>
                    <a:pt x="6317" y="6503"/>
                    <a:pt x="6392" y="6879"/>
                  </a:cubicBezTo>
                  <a:cubicBezTo>
                    <a:pt x="6467" y="7230"/>
                    <a:pt x="6517" y="7631"/>
                    <a:pt x="6492" y="7806"/>
                  </a:cubicBezTo>
                  <a:lnTo>
                    <a:pt x="6497" y="7806"/>
                  </a:lnTo>
                  <a:lnTo>
                    <a:pt x="6497" y="7806"/>
                  </a:lnTo>
                  <a:cubicBezTo>
                    <a:pt x="6495" y="7839"/>
                    <a:pt x="6494" y="7873"/>
                    <a:pt x="6492" y="7906"/>
                  </a:cubicBezTo>
                  <a:lnTo>
                    <a:pt x="6467" y="7931"/>
                  </a:lnTo>
                  <a:cubicBezTo>
                    <a:pt x="6466" y="7960"/>
                    <a:pt x="6466" y="7988"/>
                    <a:pt x="6467" y="8017"/>
                  </a:cubicBezTo>
                  <a:lnTo>
                    <a:pt x="6467" y="8017"/>
                  </a:lnTo>
                  <a:cubicBezTo>
                    <a:pt x="6131" y="7840"/>
                    <a:pt x="5810" y="7648"/>
                    <a:pt x="5490" y="7455"/>
                  </a:cubicBezTo>
                  <a:cubicBezTo>
                    <a:pt x="4738" y="6979"/>
                    <a:pt x="4036" y="6478"/>
                    <a:pt x="3434" y="5901"/>
                  </a:cubicBezTo>
                  <a:cubicBezTo>
                    <a:pt x="3109" y="5601"/>
                    <a:pt x="2833" y="5300"/>
                    <a:pt x="2582" y="4999"/>
                  </a:cubicBezTo>
                  <a:cubicBezTo>
                    <a:pt x="2332" y="4698"/>
                    <a:pt x="2131" y="4372"/>
                    <a:pt x="2006" y="4047"/>
                  </a:cubicBezTo>
                  <a:cubicBezTo>
                    <a:pt x="1881" y="3746"/>
                    <a:pt x="1881" y="3470"/>
                    <a:pt x="1931" y="3270"/>
                  </a:cubicBezTo>
                  <a:cubicBezTo>
                    <a:pt x="2006" y="3094"/>
                    <a:pt x="2131" y="2894"/>
                    <a:pt x="2357" y="2693"/>
                  </a:cubicBezTo>
                  <a:cubicBezTo>
                    <a:pt x="2457" y="2593"/>
                    <a:pt x="2607" y="2493"/>
                    <a:pt x="2758" y="2418"/>
                  </a:cubicBezTo>
                  <a:cubicBezTo>
                    <a:pt x="2808" y="2393"/>
                    <a:pt x="2833" y="2367"/>
                    <a:pt x="2858" y="2367"/>
                  </a:cubicBezTo>
                  <a:lnTo>
                    <a:pt x="2933" y="2317"/>
                  </a:lnTo>
                  <a:cubicBezTo>
                    <a:pt x="3008" y="2292"/>
                    <a:pt x="3058" y="2267"/>
                    <a:pt x="3109" y="2267"/>
                  </a:cubicBezTo>
                  <a:cubicBezTo>
                    <a:pt x="3214" y="2236"/>
                    <a:pt x="3305" y="2222"/>
                    <a:pt x="3391" y="2222"/>
                  </a:cubicBezTo>
                  <a:close/>
                  <a:moveTo>
                    <a:pt x="12069" y="2172"/>
                  </a:moveTo>
                  <a:cubicBezTo>
                    <a:pt x="12152" y="2172"/>
                    <a:pt x="12237" y="2186"/>
                    <a:pt x="12332" y="2217"/>
                  </a:cubicBezTo>
                  <a:cubicBezTo>
                    <a:pt x="12582" y="2267"/>
                    <a:pt x="12858" y="2468"/>
                    <a:pt x="13109" y="2693"/>
                  </a:cubicBezTo>
                  <a:cubicBezTo>
                    <a:pt x="13184" y="2768"/>
                    <a:pt x="13234" y="2819"/>
                    <a:pt x="13309" y="2894"/>
                  </a:cubicBezTo>
                  <a:lnTo>
                    <a:pt x="13359" y="2944"/>
                  </a:lnTo>
                  <a:lnTo>
                    <a:pt x="13384" y="2969"/>
                  </a:lnTo>
                  <a:lnTo>
                    <a:pt x="13485" y="3094"/>
                  </a:lnTo>
                  <a:cubicBezTo>
                    <a:pt x="13535" y="3169"/>
                    <a:pt x="13535" y="3144"/>
                    <a:pt x="13560" y="3220"/>
                  </a:cubicBezTo>
                  <a:cubicBezTo>
                    <a:pt x="13585" y="3270"/>
                    <a:pt x="13610" y="3345"/>
                    <a:pt x="13635" y="3395"/>
                  </a:cubicBezTo>
                  <a:cubicBezTo>
                    <a:pt x="13710" y="3621"/>
                    <a:pt x="13710" y="3946"/>
                    <a:pt x="13610" y="4272"/>
                  </a:cubicBezTo>
                  <a:cubicBezTo>
                    <a:pt x="13535" y="4598"/>
                    <a:pt x="13359" y="4924"/>
                    <a:pt x="13134" y="5250"/>
                  </a:cubicBezTo>
                  <a:cubicBezTo>
                    <a:pt x="12908" y="5575"/>
                    <a:pt x="12658" y="5901"/>
                    <a:pt x="12357" y="6177"/>
                  </a:cubicBezTo>
                  <a:cubicBezTo>
                    <a:pt x="12056" y="6453"/>
                    <a:pt x="11730" y="6728"/>
                    <a:pt x="11379" y="6979"/>
                  </a:cubicBezTo>
                  <a:cubicBezTo>
                    <a:pt x="11028" y="7205"/>
                    <a:pt x="10678" y="7455"/>
                    <a:pt x="10302" y="7656"/>
                  </a:cubicBezTo>
                  <a:cubicBezTo>
                    <a:pt x="9851" y="7888"/>
                    <a:pt x="9392" y="8104"/>
                    <a:pt x="8919" y="8293"/>
                  </a:cubicBezTo>
                  <a:lnTo>
                    <a:pt x="8919" y="8293"/>
                  </a:lnTo>
                  <a:cubicBezTo>
                    <a:pt x="8934" y="8233"/>
                    <a:pt x="8943" y="8171"/>
                    <a:pt x="8948" y="8107"/>
                  </a:cubicBezTo>
                  <a:cubicBezTo>
                    <a:pt x="8953" y="8064"/>
                    <a:pt x="8956" y="8022"/>
                    <a:pt x="8960" y="7981"/>
                  </a:cubicBezTo>
                  <a:lnTo>
                    <a:pt x="8960" y="7981"/>
                  </a:lnTo>
                  <a:lnTo>
                    <a:pt x="8973" y="7982"/>
                  </a:lnTo>
                  <a:cubicBezTo>
                    <a:pt x="8973" y="7681"/>
                    <a:pt x="9048" y="7305"/>
                    <a:pt x="9124" y="6929"/>
                  </a:cubicBezTo>
                  <a:cubicBezTo>
                    <a:pt x="9199" y="6553"/>
                    <a:pt x="9299" y="6152"/>
                    <a:pt x="9424" y="5776"/>
                  </a:cubicBezTo>
                  <a:cubicBezTo>
                    <a:pt x="9700" y="5024"/>
                    <a:pt x="10026" y="4272"/>
                    <a:pt x="10427" y="3621"/>
                  </a:cubicBezTo>
                  <a:cubicBezTo>
                    <a:pt x="10627" y="3295"/>
                    <a:pt x="10828" y="2994"/>
                    <a:pt x="11053" y="2768"/>
                  </a:cubicBezTo>
                  <a:cubicBezTo>
                    <a:pt x="11279" y="2518"/>
                    <a:pt x="11530" y="2342"/>
                    <a:pt x="11730" y="2242"/>
                  </a:cubicBezTo>
                  <a:cubicBezTo>
                    <a:pt x="11847" y="2198"/>
                    <a:pt x="11955" y="2172"/>
                    <a:pt x="12069" y="2172"/>
                  </a:cubicBezTo>
                  <a:close/>
                  <a:moveTo>
                    <a:pt x="3555" y="1"/>
                  </a:moveTo>
                  <a:cubicBezTo>
                    <a:pt x="3144" y="1"/>
                    <a:pt x="2733" y="76"/>
                    <a:pt x="2382" y="237"/>
                  </a:cubicBezTo>
                  <a:cubicBezTo>
                    <a:pt x="2231" y="287"/>
                    <a:pt x="2081" y="362"/>
                    <a:pt x="1956" y="438"/>
                  </a:cubicBezTo>
                  <a:cubicBezTo>
                    <a:pt x="1881" y="463"/>
                    <a:pt x="1805" y="513"/>
                    <a:pt x="1730" y="563"/>
                  </a:cubicBezTo>
                  <a:cubicBezTo>
                    <a:pt x="1655" y="613"/>
                    <a:pt x="1580" y="663"/>
                    <a:pt x="1555" y="688"/>
                  </a:cubicBezTo>
                  <a:cubicBezTo>
                    <a:pt x="1329" y="864"/>
                    <a:pt x="1129" y="1039"/>
                    <a:pt x="928" y="1265"/>
                  </a:cubicBezTo>
                  <a:cubicBezTo>
                    <a:pt x="527" y="1691"/>
                    <a:pt x="151" y="2292"/>
                    <a:pt x="76" y="2994"/>
                  </a:cubicBezTo>
                  <a:cubicBezTo>
                    <a:pt x="1" y="3696"/>
                    <a:pt x="201" y="4322"/>
                    <a:pt x="477" y="4824"/>
                  </a:cubicBezTo>
                  <a:cubicBezTo>
                    <a:pt x="753" y="5300"/>
                    <a:pt x="1104" y="5701"/>
                    <a:pt x="1480" y="6027"/>
                  </a:cubicBezTo>
                  <a:cubicBezTo>
                    <a:pt x="1855" y="6377"/>
                    <a:pt x="2256" y="6653"/>
                    <a:pt x="2657" y="6929"/>
                  </a:cubicBezTo>
                  <a:cubicBezTo>
                    <a:pt x="3058" y="7180"/>
                    <a:pt x="3459" y="7380"/>
                    <a:pt x="3886" y="7581"/>
                  </a:cubicBezTo>
                  <a:cubicBezTo>
                    <a:pt x="4312" y="7781"/>
                    <a:pt x="4738" y="7982"/>
                    <a:pt x="5189" y="8107"/>
                  </a:cubicBezTo>
                  <a:cubicBezTo>
                    <a:pt x="5648" y="8264"/>
                    <a:pt x="6114" y="8401"/>
                    <a:pt x="6583" y="8499"/>
                  </a:cubicBezTo>
                  <a:lnTo>
                    <a:pt x="6583" y="8499"/>
                  </a:lnTo>
                  <a:cubicBezTo>
                    <a:pt x="6765" y="8888"/>
                    <a:pt x="7144" y="9175"/>
                    <a:pt x="7595" y="9210"/>
                  </a:cubicBezTo>
                  <a:cubicBezTo>
                    <a:pt x="7640" y="9215"/>
                    <a:pt x="7685" y="9217"/>
                    <a:pt x="7730" y="9217"/>
                  </a:cubicBezTo>
                  <a:cubicBezTo>
                    <a:pt x="8182" y="9217"/>
                    <a:pt x="8595" y="8965"/>
                    <a:pt x="8805" y="8585"/>
                  </a:cubicBezTo>
                  <a:lnTo>
                    <a:pt x="8805" y="8585"/>
                  </a:lnTo>
                  <a:cubicBezTo>
                    <a:pt x="9381" y="8512"/>
                    <a:pt x="9959" y="8386"/>
                    <a:pt x="10527" y="8207"/>
                  </a:cubicBezTo>
                  <a:cubicBezTo>
                    <a:pt x="11404" y="7931"/>
                    <a:pt x="12257" y="7555"/>
                    <a:pt x="13033" y="7004"/>
                  </a:cubicBezTo>
                  <a:cubicBezTo>
                    <a:pt x="13409" y="6728"/>
                    <a:pt x="13785" y="6428"/>
                    <a:pt x="14136" y="6052"/>
                  </a:cubicBezTo>
                  <a:cubicBezTo>
                    <a:pt x="14462" y="5701"/>
                    <a:pt x="14763" y="5275"/>
                    <a:pt x="14988" y="4773"/>
                  </a:cubicBezTo>
                  <a:cubicBezTo>
                    <a:pt x="15214" y="4297"/>
                    <a:pt x="15339" y="3671"/>
                    <a:pt x="15239" y="3044"/>
                  </a:cubicBezTo>
                  <a:cubicBezTo>
                    <a:pt x="15189" y="2894"/>
                    <a:pt x="15164" y="2743"/>
                    <a:pt x="15114" y="2593"/>
                  </a:cubicBezTo>
                  <a:cubicBezTo>
                    <a:pt x="15064" y="2443"/>
                    <a:pt x="14963" y="2242"/>
                    <a:pt x="14888" y="2117"/>
                  </a:cubicBezTo>
                  <a:lnTo>
                    <a:pt x="14788" y="1992"/>
                  </a:lnTo>
                  <a:lnTo>
                    <a:pt x="14663" y="1791"/>
                  </a:lnTo>
                  <a:cubicBezTo>
                    <a:pt x="14587" y="1691"/>
                    <a:pt x="14512" y="1591"/>
                    <a:pt x="14437" y="1490"/>
                  </a:cubicBezTo>
                  <a:cubicBezTo>
                    <a:pt x="14086" y="1089"/>
                    <a:pt x="13660" y="688"/>
                    <a:pt x="13084" y="413"/>
                  </a:cubicBezTo>
                  <a:cubicBezTo>
                    <a:pt x="12739" y="248"/>
                    <a:pt x="12322" y="155"/>
                    <a:pt x="11904" y="155"/>
                  </a:cubicBezTo>
                  <a:cubicBezTo>
                    <a:pt x="11623" y="155"/>
                    <a:pt x="11340" y="197"/>
                    <a:pt x="11079" y="287"/>
                  </a:cubicBezTo>
                  <a:cubicBezTo>
                    <a:pt x="10452" y="463"/>
                    <a:pt x="9951" y="814"/>
                    <a:pt x="9550" y="1190"/>
                  </a:cubicBezTo>
                  <a:cubicBezTo>
                    <a:pt x="9149" y="1540"/>
                    <a:pt x="8798" y="1941"/>
                    <a:pt x="8522" y="2367"/>
                  </a:cubicBezTo>
                  <a:cubicBezTo>
                    <a:pt x="8264" y="2737"/>
                    <a:pt x="8032" y="3112"/>
                    <a:pt x="7824" y="3497"/>
                  </a:cubicBezTo>
                  <a:lnTo>
                    <a:pt x="7824" y="3497"/>
                  </a:lnTo>
                  <a:cubicBezTo>
                    <a:pt x="7607" y="3069"/>
                    <a:pt x="7358" y="2653"/>
                    <a:pt x="7069" y="2242"/>
                  </a:cubicBezTo>
                  <a:cubicBezTo>
                    <a:pt x="6768" y="1816"/>
                    <a:pt x="6417" y="1415"/>
                    <a:pt x="5991" y="1039"/>
                  </a:cubicBezTo>
                  <a:cubicBezTo>
                    <a:pt x="5565" y="663"/>
                    <a:pt x="5063" y="312"/>
                    <a:pt x="4412" y="112"/>
                  </a:cubicBezTo>
                  <a:cubicBezTo>
                    <a:pt x="4141" y="39"/>
                    <a:pt x="3848" y="1"/>
                    <a:pt x="35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8"/>
            <p:cNvSpPr/>
            <p:nvPr/>
          </p:nvSpPr>
          <p:spPr>
            <a:xfrm>
              <a:off x="4698188" y="4589762"/>
              <a:ext cx="89903" cy="97833"/>
            </a:xfrm>
            <a:custGeom>
              <a:avLst/>
              <a:gdLst/>
              <a:ahLst/>
              <a:cxnLst/>
              <a:rect l="l" t="t" r="r" b="b"/>
              <a:pathLst>
                <a:path w="6542" h="7119" extrusionOk="0">
                  <a:moveTo>
                    <a:pt x="5038" y="1"/>
                  </a:moveTo>
                  <a:cubicBezTo>
                    <a:pt x="4135" y="953"/>
                    <a:pt x="3358" y="2006"/>
                    <a:pt x="2531" y="2958"/>
                  </a:cubicBezTo>
                  <a:cubicBezTo>
                    <a:pt x="1729" y="3936"/>
                    <a:pt x="902" y="4788"/>
                    <a:pt x="0" y="5364"/>
                  </a:cubicBezTo>
                  <a:lnTo>
                    <a:pt x="1153" y="7119"/>
                  </a:lnTo>
                  <a:cubicBezTo>
                    <a:pt x="2331" y="6342"/>
                    <a:pt x="3283" y="5339"/>
                    <a:pt x="4135" y="4312"/>
                  </a:cubicBezTo>
                  <a:cubicBezTo>
                    <a:pt x="4988" y="3284"/>
                    <a:pt x="5765" y="2256"/>
                    <a:pt x="6541" y="1429"/>
                  </a:cubicBezTo>
                  <a:lnTo>
                    <a:pt x="50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8"/>
            <p:cNvSpPr/>
            <p:nvPr/>
          </p:nvSpPr>
          <p:spPr>
            <a:xfrm>
              <a:off x="4783937" y="4588731"/>
              <a:ext cx="85437" cy="97489"/>
            </a:xfrm>
            <a:custGeom>
              <a:avLst/>
              <a:gdLst/>
              <a:ahLst/>
              <a:cxnLst/>
              <a:rect l="l" t="t" r="r" b="b"/>
              <a:pathLst>
                <a:path w="6217" h="7094" extrusionOk="0">
                  <a:moveTo>
                    <a:pt x="1404" y="1"/>
                  </a:moveTo>
                  <a:lnTo>
                    <a:pt x="1" y="1579"/>
                  </a:lnTo>
                  <a:cubicBezTo>
                    <a:pt x="803" y="2256"/>
                    <a:pt x="1530" y="3183"/>
                    <a:pt x="2281" y="4161"/>
                  </a:cubicBezTo>
                  <a:cubicBezTo>
                    <a:pt x="3033" y="5138"/>
                    <a:pt x="3810" y="6166"/>
                    <a:pt x="4788" y="7093"/>
                  </a:cubicBezTo>
                  <a:lnTo>
                    <a:pt x="6216" y="5564"/>
                  </a:lnTo>
                  <a:cubicBezTo>
                    <a:pt x="5414" y="4813"/>
                    <a:pt x="4687" y="3860"/>
                    <a:pt x="3936" y="2883"/>
                  </a:cubicBezTo>
                  <a:cubicBezTo>
                    <a:pt x="3159" y="1905"/>
                    <a:pt x="2382" y="878"/>
                    <a:pt x="1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9DEE8F7B-7F24-781B-0124-DE9DC89DF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67" y="283685"/>
            <a:ext cx="1494393" cy="1530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35821F-F203-5568-04B0-F2A8A84E1B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163" y="1870898"/>
            <a:ext cx="1314533" cy="18596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A70F5E19-A828-02BA-260E-7B04AF9A39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7186" y="3894699"/>
            <a:ext cx="3013366" cy="1291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484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77DE5E3A-B8D5-D3EC-9693-E76C28478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86251">
            <a:off x="1816472" y="1082734"/>
            <a:ext cx="1554843" cy="2199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54" name="Google Shape;1554;p48"/>
          <p:cNvSpPr txBox="1">
            <a:spLocks noGrp="1"/>
          </p:cNvSpPr>
          <p:nvPr>
            <p:ph type="title"/>
          </p:nvPr>
        </p:nvSpPr>
        <p:spPr>
          <a:xfrm>
            <a:off x="1242514" y="114877"/>
            <a:ext cx="5511213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pc="-150" dirty="0"/>
              <a:t>S</a:t>
            </a:r>
            <a:r>
              <a:rPr lang="en" spc="-150" dirty="0"/>
              <a:t>catole di Natale 2023 </a:t>
            </a:r>
            <a:endParaRPr spc="-150" dirty="0"/>
          </a:p>
        </p:txBody>
      </p:sp>
      <p:sp>
        <p:nvSpPr>
          <p:cNvPr id="1561" name="Google Shape;1561;p48"/>
          <p:cNvSpPr txBox="1"/>
          <p:nvPr/>
        </p:nvSpPr>
        <p:spPr>
          <a:xfrm>
            <a:off x="3567347" y="822288"/>
            <a:ext cx="5425681" cy="4239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Esempio scatola ADOLESCENTE 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Indicare il </a:t>
            </a:r>
            <a:r>
              <a:rPr lang="it-IT" sz="1200" b="1" u="sng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destinatario sulla etichetta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Adolescente/ragazzo taglia S da uomo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Contenuto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Una cosa calda nuova o in ottimo stato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1 felpa taglia S da uomo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di igiene personale nuovo: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1 campione di profumo da uomo o 1 deodorante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 prodotto goloso nuovo 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 non con scadenza a breve o scaduto: 1 mini pandoro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Biglietto di auguri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: Tantissimi auguri per un felice Natale 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buNone/>
            </a:pPr>
            <a:endParaRPr lang="it-IT"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Ricordarsi di inserire il biglietto dentro la scatola, 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it-IT" sz="12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prima di confezionarla con carta da regalo</a:t>
            </a:r>
          </a:p>
          <a:p>
            <a:pPr marL="0" lvl="0" indent="0" algn="r" rtl="0">
              <a:spcBef>
                <a:spcPts val="0"/>
              </a:spcBef>
              <a:buNone/>
            </a:pPr>
            <a:endParaRPr lang="it-IT" sz="12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it-IT" sz="1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GRAZIE</a:t>
            </a:r>
            <a:r>
              <a:rPr lang="it-IT" sz="1200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 ❤❤</a:t>
            </a:r>
            <a:endParaRPr sz="1200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17" name="Google Shape;1617;p48"/>
          <p:cNvGrpSpPr/>
          <p:nvPr/>
        </p:nvGrpSpPr>
        <p:grpSpPr>
          <a:xfrm rot="20316294">
            <a:off x="2659861" y="3388108"/>
            <a:ext cx="777654" cy="849018"/>
            <a:chOff x="4584351" y="4479058"/>
            <a:chExt cx="363038" cy="436563"/>
          </a:xfrm>
        </p:grpSpPr>
        <p:sp>
          <p:nvSpPr>
            <p:cNvPr id="1618" name="Google Shape;1618;p48"/>
            <p:cNvSpPr/>
            <p:nvPr/>
          </p:nvSpPr>
          <p:spPr>
            <a:xfrm>
              <a:off x="4614143" y="4588704"/>
              <a:ext cx="313783" cy="294832"/>
            </a:xfrm>
            <a:custGeom>
              <a:avLst/>
              <a:gdLst/>
              <a:ahLst/>
              <a:cxnLst/>
              <a:rect l="l" t="t" r="r" b="b"/>
              <a:pathLst>
                <a:path w="22833" h="21454" extrusionOk="0">
                  <a:moveTo>
                    <a:pt x="13301" y="0"/>
                  </a:moveTo>
                  <a:cubicBezTo>
                    <a:pt x="8664" y="0"/>
                    <a:pt x="3358" y="293"/>
                    <a:pt x="502" y="579"/>
                  </a:cubicBezTo>
                  <a:cubicBezTo>
                    <a:pt x="903" y="7346"/>
                    <a:pt x="1" y="19000"/>
                    <a:pt x="1379" y="20504"/>
                  </a:cubicBezTo>
                  <a:cubicBezTo>
                    <a:pt x="1752" y="20921"/>
                    <a:pt x="8287" y="21453"/>
                    <a:pt x="13874" y="21453"/>
                  </a:cubicBezTo>
                  <a:cubicBezTo>
                    <a:pt x="17687" y="21453"/>
                    <a:pt x="21059" y="21205"/>
                    <a:pt x="21730" y="20504"/>
                  </a:cubicBezTo>
                  <a:cubicBezTo>
                    <a:pt x="22332" y="19902"/>
                    <a:pt x="22833" y="1406"/>
                    <a:pt x="21730" y="805"/>
                  </a:cubicBezTo>
                  <a:cubicBezTo>
                    <a:pt x="20641" y="208"/>
                    <a:pt x="17209" y="0"/>
                    <a:pt x="13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8"/>
            <p:cNvSpPr/>
            <p:nvPr/>
          </p:nvSpPr>
          <p:spPr>
            <a:xfrm>
              <a:off x="4594685" y="4572172"/>
              <a:ext cx="143376" cy="137865"/>
            </a:xfrm>
            <a:custGeom>
              <a:avLst/>
              <a:gdLst/>
              <a:ahLst/>
              <a:cxnLst/>
              <a:rect l="l" t="t" r="r" b="b"/>
              <a:pathLst>
                <a:path w="10433" h="10032" extrusionOk="0">
                  <a:moveTo>
                    <a:pt x="9679" y="1"/>
                  </a:moveTo>
                  <a:cubicBezTo>
                    <a:pt x="9563" y="1"/>
                    <a:pt x="9444" y="46"/>
                    <a:pt x="9337" y="153"/>
                  </a:cubicBezTo>
                  <a:cubicBezTo>
                    <a:pt x="6354" y="3160"/>
                    <a:pt x="3672" y="6494"/>
                    <a:pt x="414" y="9175"/>
                  </a:cubicBezTo>
                  <a:cubicBezTo>
                    <a:pt x="0" y="9511"/>
                    <a:pt x="377" y="10032"/>
                    <a:pt x="801" y="10032"/>
                  </a:cubicBezTo>
                  <a:cubicBezTo>
                    <a:pt x="916" y="10032"/>
                    <a:pt x="1034" y="9993"/>
                    <a:pt x="1141" y="9902"/>
                  </a:cubicBezTo>
                  <a:cubicBezTo>
                    <a:pt x="4424" y="7221"/>
                    <a:pt x="7106" y="3887"/>
                    <a:pt x="10063" y="905"/>
                  </a:cubicBezTo>
                  <a:cubicBezTo>
                    <a:pt x="10433" y="536"/>
                    <a:pt x="10079" y="1"/>
                    <a:pt x="9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8"/>
            <p:cNvSpPr/>
            <p:nvPr/>
          </p:nvSpPr>
          <p:spPr>
            <a:xfrm>
              <a:off x="4584351" y="4584952"/>
              <a:ext cx="212596" cy="240810"/>
            </a:xfrm>
            <a:custGeom>
              <a:avLst/>
              <a:gdLst/>
              <a:ahLst/>
              <a:cxnLst/>
              <a:rect l="l" t="t" r="r" b="b"/>
              <a:pathLst>
                <a:path w="15470" h="17523" extrusionOk="0">
                  <a:moveTo>
                    <a:pt x="14750" y="1"/>
                  </a:moveTo>
                  <a:cubicBezTo>
                    <a:pt x="14591" y="1"/>
                    <a:pt x="14432" y="74"/>
                    <a:pt x="14324" y="250"/>
                  </a:cubicBezTo>
                  <a:cubicBezTo>
                    <a:pt x="10866" y="6391"/>
                    <a:pt x="5778" y="12105"/>
                    <a:pt x="414" y="16667"/>
                  </a:cubicBezTo>
                  <a:cubicBezTo>
                    <a:pt x="0" y="17002"/>
                    <a:pt x="377" y="17523"/>
                    <a:pt x="801" y="17523"/>
                  </a:cubicBezTo>
                  <a:cubicBezTo>
                    <a:pt x="916" y="17523"/>
                    <a:pt x="1034" y="17484"/>
                    <a:pt x="1141" y="17393"/>
                  </a:cubicBezTo>
                  <a:cubicBezTo>
                    <a:pt x="6580" y="12807"/>
                    <a:pt x="11743" y="6992"/>
                    <a:pt x="15226" y="777"/>
                  </a:cubicBezTo>
                  <a:cubicBezTo>
                    <a:pt x="15470" y="377"/>
                    <a:pt x="15110" y="1"/>
                    <a:pt x="147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8"/>
            <p:cNvSpPr/>
            <p:nvPr/>
          </p:nvSpPr>
          <p:spPr>
            <a:xfrm>
              <a:off x="4635828" y="4581283"/>
              <a:ext cx="282051" cy="313865"/>
            </a:xfrm>
            <a:custGeom>
              <a:avLst/>
              <a:gdLst/>
              <a:ahLst/>
              <a:cxnLst/>
              <a:rect l="l" t="t" r="r" b="b"/>
              <a:pathLst>
                <a:path w="20524" h="22839" extrusionOk="0">
                  <a:moveTo>
                    <a:pt x="19781" y="1"/>
                  </a:moveTo>
                  <a:cubicBezTo>
                    <a:pt x="19661" y="1"/>
                    <a:pt x="19536" y="50"/>
                    <a:pt x="19425" y="167"/>
                  </a:cubicBezTo>
                  <a:cubicBezTo>
                    <a:pt x="12759" y="7134"/>
                    <a:pt x="6643" y="14628"/>
                    <a:pt x="328" y="21921"/>
                  </a:cubicBezTo>
                  <a:cubicBezTo>
                    <a:pt x="0" y="22306"/>
                    <a:pt x="353" y="22838"/>
                    <a:pt x="738" y="22838"/>
                  </a:cubicBezTo>
                  <a:cubicBezTo>
                    <a:pt x="855" y="22838"/>
                    <a:pt x="975" y="22789"/>
                    <a:pt x="1079" y="22673"/>
                  </a:cubicBezTo>
                  <a:cubicBezTo>
                    <a:pt x="7370" y="15355"/>
                    <a:pt x="13485" y="7886"/>
                    <a:pt x="20177" y="893"/>
                  </a:cubicBezTo>
                  <a:cubicBezTo>
                    <a:pt x="20523" y="528"/>
                    <a:pt x="20176" y="1"/>
                    <a:pt x="19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8"/>
            <p:cNvSpPr/>
            <p:nvPr/>
          </p:nvSpPr>
          <p:spPr>
            <a:xfrm>
              <a:off x="4707574" y="4649786"/>
              <a:ext cx="239628" cy="265835"/>
            </a:xfrm>
            <a:custGeom>
              <a:avLst/>
              <a:gdLst/>
              <a:ahLst/>
              <a:cxnLst/>
              <a:rect l="l" t="t" r="r" b="b"/>
              <a:pathLst>
                <a:path w="17437" h="19344" extrusionOk="0">
                  <a:moveTo>
                    <a:pt x="16719" y="1"/>
                  </a:moveTo>
                  <a:cubicBezTo>
                    <a:pt x="16603" y="1"/>
                    <a:pt x="16486" y="50"/>
                    <a:pt x="16385" y="169"/>
                  </a:cubicBezTo>
                  <a:cubicBezTo>
                    <a:pt x="11197" y="6410"/>
                    <a:pt x="6084" y="12700"/>
                    <a:pt x="370" y="18440"/>
                  </a:cubicBezTo>
                  <a:cubicBezTo>
                    <a:pt x="1" y="18809"/>
                    <a:pt x="354" y="19344"/>
                    <a:pt x="754" y="19344"/>
                  </a:cubicBezTo>
                  <a:cubicBezTo>
                    <a:pt x="870" y="19344"/>
                    <a:pt x="989" y="19299"/>
                    <a:pt x="1097" y="19192"/>
                  </a:cubicBezTo>
                  <a:cubicBezTo>
                    <a:pt x="6811" y="13427"/>
                    <a:pt x="11924" y="7137"/>
                    <a:pt x="17112" y="921"/>
                  </a:cubicBezTo>
                  <a:cubicBezTo>
                    <a:pt x="17437" y="519"/>
                    <a:pt x="17090" y="1"/>
                    <a:pt x="167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8"/>
            <p:cNvSpPr/>
            <p:nvPr/>
          </p:nvSpPr>
          <p:spPr>
            <a:xfrm>
              <a:off x="4800798" y="4750142"/>
              <a:ext cx="146591" cy="162216"/>
            </a:xfrm>
            <a:custGeom>
              <a:avLst/>
              <a:gdLst/>
              <a:ahLst/>
              <a:cxnLst/>
              <a:rect l="l" t="t" r="r" b="b"/>
              <a:pathLst>
                <a:path w="10667" h="11804" extrusionOk="0">
                  <a:moveTo>
                    <a:pt x="9932" y="1"/>
                  </a:moveTo>
                  <a:cubicBezTo>
                    <a:pt x="9773" y="1"/>
                    <a:pt x="9613" y="69"/>
                    <a:pt x="9501" y="235"/>
                  </a:cubicBezTo>
                  <a:cubicBezTo>
                    <a:pt x="6919" y="4169"/>
                    <a:pt x="3385" y="7327"/>
                    <a:pt x="328" y="10886"/>
                  </a:cubicBezTo>
                  <a:cubicBezTo>
                    <a:pt x="1" y="11271"/>
                    <a:pt x="353" y="11803"/>
                    <a:pt x="738" y="11803"/>
                  </a:cubicBezTo>
                  <a:cubicBezTo>
                    <a:pt x="855" y="11803"/>
                    <a:pt x="975" y="11755"/>
                    <a:pt x="1079" y="11638"/>
                  </a:cubicBezTo>
                  <a:cubicBezTo>
                    <a:pt x="4162" y="8004"/>
                    <a:pt x="7771" y="4771"/>
                    <a:pt x="10403" y="761"/>
                  </a:cubicBezTo>
                  <a:cubicBezTo>
                    <a:pt x="10666" y="375"/>
                    <a:pt x="10303" y="1"/>
                    <a:pt x="99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8"/>
            <p:cNvSpPr/>
            <p:nvPr/>
          </p:nvSpPr>
          <p:spPr>
            <a:xfrm>
              <a:off x="4769480" y="4587013"/>
              <a:ext cx="37888" cy="304822"/>
            </a:xfrm>
            <a:custGeom>
              <a:avLst/>
              <a:gdLst/>
              <a:ahLst/>
              <a:cxnLst/>
              <a:rect l="l" t="t" r="r" b="b"/>
              <a:pathLst>
                <a:path w="2757" h="22181" extrusionOk="0">
                  <a:moveTo>
                    <a:pt x="0" y="0"/>
                  </a:moveTo>
                  <a:cubicBezTo>
                    <a:pt x="0" y="7820"/>
                    <a:pt x="251" y="14963"/>
                    <a:pt x="251" y="22181"/>
                  </a:cubicBezTo>
                  <a:lnTo>
                    <a:pt x="2757" y="22181"/>
                  </a:lnTo>
                  <a:cubicBezTo>
                    <a:pt x="2757" y="14913"/>
                    <a:pt x="2506" y="7770"/>
                    <a:pt x="25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8"/>
            <p:cNvSpPr/>
            <p:nvPr/>
          </p:nvSpPr>
          <p:spPr>
            <a:xfrm>
              <a:off x="4614830" y="4714441"/>
              <a:ext cx="315170" cy="35483"/>
            </a:xfrm>
            <a:custGeom>
              <a:avLst/>
              <a:gdLst/>
              <a:ahLst/>
              <a:cxnLst/>
              <a:rect l="l" t="t" r="r" b="b"/>
              <a:pathLst>
                <a:path w="22934" h="2582" extrusionOk="0">
                  <a:moveTo>
                    <a:pt x="1" y="0"/>
                  </a:moveTo>
                  <a:lnTo>
                    <a:pt x="1" y="2507"/>
                  </a:lnTo>
                  <a:cubicBezTo>
                    <a:pt x="8497" y="2507"/>
                    <a:pt x="15414" y="2582"/>
                    <a:pt x="22933" y="2582"/>
                  </a:cubicBezTo>
                  <a:lnTo>
                    <a:pt x="22933" y="76"/>
                  </a:lnTo>
                  <a:cubicBezTo>
                    <a:pt x="15440" y="76"/>
                    <a:pt x="8522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8"/>
            <p:cNvSpPr/>
            <p:nvPr/>
          </p:nvSpPr>
          <p:spPr>
            <a:xfrm>
              <a:off x="4680269" y="4479058"/>
              <a:ext cx="210810" cy="126678"/>
            </a:xfrm>
            <a:custGeom>
              <a:avLst/>
              <a:gdLst/>
              <a:ahLst/>
              <a:cxnLst/>
              <a:rect l="l" t="t" r="r" b="b"/>
              <a:pathLst>
                <a:path w="15340" h="9218" extrusionOk="0">
                  <a:moveTo>
                    <a:pt x="3391" y="2222"/>
                  </a:moveTo>
                  <a:cubicBezTo>
                    <a:pt x="3511" y="2222"/>
                    <a:pt x="3619" y="2249"/>
                    <a:pt x="3735" y="2292"/>
                  </a:cubicBezTo>
                  <a:cubicBezTo>
                    <a:pt x="3936" y="2367"/>
                    <a:pt x="4161" y="2543"/>
                    <a:pt x="4412" y="2768"/>
                  </a:cubicBezTo>
                  <a:cubicBezTo>
                    <a:pt x="4637" y="2994"/>
                    <a:pt x="4863" y="3295"/>
                    <a:pt x="5063" y="3621"/>
                  </a:cubicBezTo>
                  <a:cubicBezTo>
                    <a:pt x="5490" y="4247"/>
                    <a:pt x="5815" y="4999"/>
                    <a:pt x="6066" y="5726"/>
                  </a:cubicBezTo>
                  <a:cubicBezTo>
                    <a:pt x="6216" y="6127"/>
                    <a:pt x="6317" y="6503"/>
                    <a:pt x="6392" y="6879"/>
                  </a:cubicBezTo>
                  <a:cubicBezTo>
                    <a:pt x="6467" y="7230"/>
                    <a:pt x="6517" y="7631"/>
                    <a:pt x="6492" y="7806"/>
                  </a:cubicBezTo>
                  <a:lnTo>
                    <a:pt x="6497" y="7806"/>
                  </a:lnTo>
                  <a:lnTo>
                    <a:pt x="6497" y="7806"/>
                  </a:lnTo>
                  <a:cubicBezTo>
                    <a:pt x="6495" y="7839"/>
                    <a:pt x="6494" y="7873"/>
                    <a:pt x="6492" y="7906"/>
                  </a:cubicBezTo>
                  <a:lnTo>
                    <a:pt x="6467" y="7931"/>
                  </a:lnTo>
                  <a:cubicBezTo>
                    <a:pt x="6466" y="7960"/>
                    <a:pt x="6466" y="7988"/>
                    <a:pt x="6467" y="8017"/>
                  </a:cubicBezTo>
                  <a:lnTo>
                    <a:pt x="6467" y="8017"/>
                  </a:lnTo>
                  <a:cubicBezTo>
                    <a:pt x="6131" y="7840"/>
                    <a:pt x="5810" y="7648"/>
                    <a:pt x="5490" y="7455"/>
                  </a:cubicBezTo>
                  <a:cubicBezTo>
                    <a:pt x="4738" y="6979"/>
                    <a:pt x="4036" y="6478"/>
                    <a:pt x="3434" y="5901"/>
                  </a:cubicBezTo>
                  <a:cubicBezTo>
                    <a:pt x="3109" y="5601"/>
                    <a:pt x="2833" y="5300"/>
                    <a:pt x="2582" y="4999"/>
                  </a:cubicBezTo>
                  <a:cubicBezTo>
                    <a:pt x="2332" y="4698"/>
                    <a:pt x="2131" y="4372"/>
                    <a:pt x="2006" y="4047"/>
                  </a:cubicBezTo>
                  <a:cubicBezTo>
                    <a:pt x="1881" y="3746"/>
                    <a:pt x="1881" y="3470"/>
                    <a:pt x="1931" y="3270"/>
                  </a:cubicBezTo>
                  <a:cubicBezTo>
                    <a:pt x="2006" y="3094"/>
                    <a:pt x="2131" y="2894"/>
                    <a:pt x="2357" y="2693"/>
                  </a:cubicBezTo>
                  <a:cubicBezTo>
                    <a:pt x="2457" y="2593"/>
                    <a:pt x="2607" y="2493"/>
                    <a:pt x="2758" y="2418"/>
                  </a:cubicBezTo>
                  <a:cubicBezTo>
                    <a:pt x="2808" y="2393"/>
                    <a:pt x="2833" y="2367"/>
                    <a:pt x="2858" y="2367"/>
                  </a:cubicBezTo>
                  <a:lnTo>
                    <a:pt x="2933" y="2317"/>
                  </a:lnTo>
                  <a:cubicBezTo>
                    <a:pt x="3008" y="2292"/>
                    <a:pt x="3058" y="2267"/>
                    <a:pt x="3109" y="2267"/>
                  </a:cubicBezTo>
                  <a:cubicBezTo>
                    <a:pt x="3214" y="2236"/>
                    <a:pt x="3305" y="2222"/>
                    <a:pt x="3391" y="2222"/>
                  </a:cubicBezTo>
                  <a:close/>
                  <a:moveTo>
                    <a:pt x="12069" y="2172"/>
                  </a:moveTo>
                  <a:cubicBezTo>
                    <a:pt x="12152" y="2172"/>
                    <a:pt x="12237" y="2186"/>
                    <a:pt x="12332" y="2217"/>
                  </a:cubicBezTo>
                  <a:cubicBezTo>
                    <a:pt x="12582" y="2267"/>
                    <a:pt x="12858" y="2468"/>
                    <a:pt x="13109" y="2693"/>
                  </a:cubicBezTo>
                  <a:cubicBezTo>
                    <a:pt x="13184" y="2768"/>
                    <a:pt x="13234" y="2819"/>
                    <a:pt x="13309" y="2894"/>
                  </a:cubicBezTo>
                  <a:lnTo>
                    <a:pt x="13359" y="2944"/>
                  </a:lnTo>
                  <a:lnTo>
                    <a:pt x="13384" y="2969"/>
                  </a:lnTo>
                  <a:lnTo>
                    <a:pt x="13485" y="3094"/>
                  </a:lnTo>
                  <a:cubicBezTo>
                    <a:pt x="13535" y="3169"/>
                    <a:pt x="13535" y="3144"/>
                    <a:pt x="13560" y="3220"/>
                  </a:cubicBezTo>
                  <a:cubicBezTo>
                    <a:pt x="13585" y="3270"/>
                    <a:pt x="13610" y="3345"/>
                    <a:pt x="13635" y="3395"/>
                  </a:cubicBezTo>
                  <a:cubicBezTo>
                    <a:pt x="13710" y="3621"/>
                    <a:pt x="13710" y="3946"/>
                    <a:pt x="13610" y="4272"/>
                  </a:cubicBezTo>
                  <a:cubicBezTo>
                    <a:pt x="13535" y="4598"/>
                    <a:pt x="13359" y="4924"/>
                    <a:pt x="13134" y="5250"/>
                  </a:cubicBezTo>
                  <a:cubicBezTo>
                    <a:pt x="12908" y="5575"/>
                    <a:pt x="12658" y="5901"/>
                    <a:pt x="12357" y="6177"/>
                  </a:cubicBezTo>
                  <a:cubicBezTo>
                    <a:pt x="12056" y="6453"/>
                    <a:pt x="11730" y="6728"/>
                    <a:pt x="11379" y="6979"/>
                  </a:cubicBezTo>
                  <a:cubicBezTo>
                    <a:pt x="11028" y="7205"/>
                    <a:pt x="10678" y="7455"/>
                    <a:pt x="10302" y="7656"/>
                  </a:cubicBezTo>
                  <a:cubicBezTo>
                    <a:pt x="9851" y="7888"/>
                    <a:pt x="9392" y="8104"/>
                    <a:pt x="8919" y="8293"/>
                  </a:cubicBezTo>
                  <a:lnTo>
                    <a:pt x="8919" y="8293"/>
                  </a:lnTo>
                  <a:cubicBezTo>
                    <a:pt x="8934" y="8233"/>
                    <a:pt x="8943" y="8171"/>
                    <a:pt x="8948" y="8107"/>
                  </a:cubicBezTo>
                  <a:cubicBezTo>
                    <a:pt x="8953" y="8064"/>
                    <a:pt x="8956" y="8022"/>
                    <a:pt x="8960" y="7981"/>
                  </a:cubicBezTo>
                  <a:lnTo>
                    <a:pt x="8960" y="7981"/>
                  </a:lnTo>
                  <a:lnTo>
                    <a:pt x="8973" y="7982"/>
                  </a:lnTo>
                  <a:cubicBezTo>
                    <a:pt x="8973" y="7681"/>
                    <a:pt x="9048" y="7305"/>
                    <a:pt x="9124" y="6929"/>
                  </a:cubicBezTo>
                  <a:cubicBezTo>
                    <a:pt x="9199" y="6553"/>
                    <a:pt x="9299" y="6152"/>
                    <a:pt x="9424" y="5776"/>
                  </a:cubicBezTo>
                  <a:cubicBezTo>
                    <a:pt x="9700" y="5024"/>
                    <a:pt x="10026" y="4272"/>
                    <a:pt x="10427" y="3621"/>
                  </a:cubicBezTo>
                  <a:cubicBezTo>
                    <a:pt x="10627" y="3295"/>
                    <a:pt x="10828" y="2994"/>
                    <a:pt x="11053" y="2768"/>
                  </a:cubicBezTo>
                  <a:cubicBezTo>
                    <a:pt x="11279" y="2518"/>
                    <a:pt x="11530" y="2342"/>
                    <a:pt x="11730" y="2242"/>
                  </a:cubicBezTo>
                  <a:cubicBezTo>
                    <a:pt x="11847" y="2198"/>
                    <a:pt x="11955" y="2172"/>
                    <a:pt x="12069" y="2172"/>
                  </a:cubicBezTo>
                  <a:close/>
                  <a:moveTo>
                    <a:pt x="3555" y="1"/>
                  </a:moveTo>
                  <a:cubicBezTo>
                    <a:pt x="3144" y="1"/>
                    <a:pt x="2733" y="76"/>
                    <a:pt x="2382" y="237"/>
                  </a:cubicBezTo>
                  <a:cubicBezTo>
                    <a:pt x="2231" y="287"/>
                    <a:pt x="2081" y="362"/>
                    <a:pt x="1956" y="438"/>
                  </a:cubicBezTo>
                  <a:cubicBezTo>
                    <a:pt x="1881" y="463"/>
                    <a:pt x="1805" y="513"/>
                    <a:pt x="1730" y="563"/>
                  </a:cubicBezTo>
                  <a:cubicBezTo>
                    <a:pt x="1655" y="613"/>
                    <a:pt x="1580" y="663"/>
                    <a:pt x="1555" y="688"/>
                  </a:cubicBezTo>
                  <a:cubicBezTo>
                    <a:pt x="1329" y="864"/>
                    <a:pt x="1129" y="1039"/>
                    <a:pt x="928" y="1265"/>
                  </a:cubicBezTo>
                  <a:cubicBezTo>
                    <a:pt x="527" y="1691"/>
                    <a:pt x="151" y="2292"/>
                    <a:pt x="76" y="2994"/>
                  </a:cubicBezTo>
                  <a:cubicBezTo>
                    <a:pt x="1" y="3696"/>
                    <a:pt x="201" y="4322"/>
                    <a:pt x="477" y="4824"/>
                  </a:cubicBezTo>
                  <a:cubicBezTo>
                    <a:pt x="753" y="5300"/>
                    <a:pt x="1104" y="5701"/>
                    <a:pt x="1480" y="6027"/>
                  </a:cubicBezTo>
                  <a:cubicBezTo>
                    <a:pt x="1855" y="6377"/>
                    <a:pt x="2256" y="6653"/>
                    <a:pt x="2657" y="6929"/>
                  </a:cubicBezTo>
                  <a:cubicBezTo>
                    <a:pt x="3058" y="7180"/>
                    <a:pt x="3459" y="7380"/>
                    <a:pt x="3886" y="7581"/>
                  </a:cubicBezTo>
                  <a:cubicBezTo>
                    <a:pt x="4312" y="7781"/>
                    <a:pt x="4738" y="7982"/>
                    <a:pt x="5189" y="8107"/>
                  </a:cubicBezTo>
                  <a:cubicBezTo>
                    <a:pt x="5648" y="8264"/>
                    <a:pt x="6114" y="8401"/>
                    <a:pt x="6583" y="8499"/>
                  </a:cubicBezTo>
                  <a:lnTo>
                    <a:pt x="6583" y="8499"/>
                  </a:lnTo>
                  <a:cubicBezTo>
                    <a:pt x="6765" y="8888"/>
                    <a:pt x="7144" y="9175"/>
                    <a:pt x="7595" y="9210"/>
                  </a:cubicBezTo>
                  <a:cubicBezTo>
                    <a:pt x="7640" y="9215"/>
                    <a:pt x="7685" y="9217"/>
                    <a:pt x="7730" y="9217"/>
                  </a:cubicBezTo>
                  <a:cubicBezTo>
                    <a:pt x="8182" y="9217"/>
                    <a:pt x="8595" y="8965"/>
                    <a:pt x="8805" y="8585"/>
                  </a:cubicBezTo>
                  <a:lnTo>
                    <a:pt x="8805" y="8585"/>
                  </a:lnTo>
                  <a:cubicBezTo>
                    <a:pt x="9381" y="8512"/>
                    <a:pt x="9959" y="8386"/>
                    <a:pt x="10527" y="8207"/>
                  </a:cubicBezTo>
                  <a:cubicBezTo>
                    <a:pt x="11404" y="7931"/>
                    <a:pt x="12257" y="7555"/>
                    <a:pt x="13033" y="7004"/>
                  </a:cubicBezTo>
                  <a:cubicBezTo>
                    <a:pt x="13409" y="6728"/>
                    <a:pt x="13785" y="6428"/>
                    <a:pt x="14136" y="6052"/>
                  </a:cubicBezTo>
                  <a:cubicBezTo>
                    <a:pt x="14462" y="5701"/>
                    <a:pt x="14763" y="5275"/>
                    <a:pt x="14988" y="4773"/>
                  </a:cubicBezTo>
                  <a:cubicBezTo>
                    <a:pt x="15214" y="4297"/>
                    <a:pt x="15339" y="3671"/>
                    <a:pt x="15239" y="3044"/>
                  </a:cubicBezTo>
                  <a:cubicBezTo>
                    <a:pt x="15189" y="2894"/>
                    <a:pt x="15164" y="2743"/>
                    <a:pt x="15114" y="2593"/>
                  </a:cubicBezTo>
                  <a:cubicBezTo>
                    <a:pt x="15064" y="2443"/>
                    <a:pt x="14963" y="2242"/>
                    <a:pt x="14888" y="2117"/>
                  </a:cubicBezTo>
                  <a:lnTo>
                    <a:pt x="14788" y="1992"/>
                  </a:lnTo>
                  <a:lnTo>
                    <a:pt x="14663" y="1791"/>
                  </a:lnTo>
                  <a:cubicBezTo>
                    <a:pt x="14587" y="1691"/>
                    <a:pt x="14512" y="1591"/>
                    <a:pt x="14437" y="1490"/>
                  </a:cubicBezTo>
                  <a:cubicBezTo>
                    <a:pt x="14086" y="1089"/>
                    <a:pt x="13660" y="688"/>
                    <a:pt x="13084" y="413"/>
                  </a:cubicBezTo>
                  <a:cubicBezTo>
                    <a:pt x="12739" y="248"/>
                    <a:pt x="12322" y="155"/>
                    <a:pt x="11904" y="155"/>
                  </a:cubicBezTo>
                  <a:cubicBezTo>
                    <a:pt x="11623" y="155"/>
                    <a:pt x="11340" y="197"/>
                    <a:pt x="11079" y="287"/>
                  </a:cubicBezTo>
                  <a:cubicBezTo>
                    <a:pt x="10452" y="463"/>
                    <a:pt x="9951" y="814"/>
                    <a:pt x="9550" y="1190"/>
                  </a:cubicBezTo>
                  <a:cubicBezTo>
                    <a:pt x="9149" y="1540"/>
                    <a:pt x="8798" y="1941"/>
                    <a:pt x="8522" y="2367"/>
                  </a:cubicBezTo>
                  <a:cubicBezTo>
                    <a:pt x="8264" y="2737"/>
                    <a:pt x="8032" y="3112"/>
                    <a:pt x="7824" y="3497"/>
                  </a:cubicBezTo>
                  <a:lnTo>
                    <a:pt x="7824" y="3497"/>
                  </a:lnTo>
                  <a:cubicBezTo>
                    <a:pt x="7607" y="3069"/>
                    <a:pt x="7358" y="2653"/>
                    <a:pt x="7069" y="2242"/>
                  </a:cubicBezTo>
                  <a:cubicBezTo>
                    <a:pt x="6768" y="1816"/>
                    <a:pt x="6417" y="1415"/>
                    <a:pt x="5991" y="1039"/>
                  </a:cubicBezTo>
                  <a:cubicBezTo>
                    <a:pt x="5565" y="663"/>
                    <a:pt x="5063" y="312"/>
                    <a:pt x="4412" y="112"/>
                  </a:cubicBezTo>
                  <a:cubicBezTo>
                    <a:pt x="4141" y="39"/>
                    <a:pt x="3848" y="1"/>
                    <a:pt x="35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8"/>
            <p:cNvSpPr/>
            <p:nvPr/>
          </p:nvSpPr>
          <p:spPr>
            <a:xfrm>
              <a:off x="4698188" y="4589762"/>
              <a:ext cx="89903" cy="97833"/>
            </a:xfrm>
            <a:custGeom>
              <a:avLst/>
              <a:gdLst/>
              <a:ahLst/>
              <a:cxnLst/>
              <a:rect l="l" t="t" r="r" b="b"/>
              <a:pathLst>
                <a:path w="6542" h="7119" extrusionOk="0">
                  <a:moveTo>
                    <a:pt x="5038" y="1"/>
                  </a:moveTo>
                  <a:cubicBezTo>
                    <a:pt x="4135" y="953"/>
                    <a:pt x="3358" y="2006"/>
                    <a:pt x="2531" y="2958"/>
                  </a:cubicBezTo>
                  <a:cubicBezTo>
                    <a:pt x="1729" y="3936"/>
                    <a:pt x="902" y="4788"/>
                    <a:pt x="0" y="5364"/>
                  </a:cubicBezTo>
                  <a:lnTo>
                    <a:pt x="1153" y="7119"/>
                  </a:lnTo>
                  <a:cubicBezTo>
                    <a:pt x="2331" y="6342"/>
                    <a:pt x="3283" y="5339"/>
                    <a:pt x="4135" y="4312"/>
                  </a:cubicBezTo>
                  <a:cubicBezTo>
                    <a:pt x="4988" y="3284"/>
                    <a:pt x="5765" y="2256"/>
                    <a:pt x="6541" y="1429"/>
                  </a:cubicBezTo>
                  <a:lnTo>
                    <a:pt x="50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8"/>
            <p:cNvSpPr/>
            <p:nvPr/>
          </p:nvSpPr>
          <p:spPr>
            <a:xfrm>
              <a:off x="4783937" y="4588731"/>
              <a:ext cx="85437" cy="97489"/>
            </a:xfrm>
            <a:custGeom>
              <a:avLst/>
              <a:gdLst/>
              <a:ahLst/>
              <a:cxnLst/>
              <a:rect l="l" t="t" r="r" b="b"/>
              <a:pathLst>
                <a:path w="6217" h="7094" extrusionOk="0">
                  <a:moveTo>
                    <a:pt x="1404" y="1"/>
                  </a:moveTo>
                  <a:lnTo>
                    <a:pt x="1" y="1579"/>
                  </a:lnTo>
                  <a:cubicBezTo>
                    <a:pt x="803" y="2256"/>
                    <a:pt x="1530" y="3183"/>
                    <a:pt x="2281" y="4161"/>
                  </a:cubicBezTo>
                  <a:cubicBezTo>
                    <a:pt x="3033" y="5138"/>
                    <a:pt x="3810" y="6166"/>
                    <a:pt x="4788" y="7093"/>
                  </a:cubicBezTo>
                  <a:lnTo>
                    <a:pt x="6216" y="5564"/>
                  </a:lnTo>
                  <a:cubicBezTo>
                    <a:pt x="5414" y="4813"/>
                    <a:pt x="4687" y="3860"/>
                    <a:pt x="3936" y="2883"/>
                  </a:cubicBezTo>
                  <a:cubicBezTo>
                    <a:pt x="3159" y="1905"/>
                    <a:pt x="2382" y="878"/>
                    <a:pt x="1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9DEE8F7B-7F24-781B-0124-DE9DC89DF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67" y="283685"/>
            <a:ext cx="1494393" cy="1530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535821F-F203-5568-04B0-F2A8A84E1B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163" y="1870898"/>
            <a:ext cx="1314533" cy="18596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A70F5E19-A828-02BA-260E-7B04AF9A39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7186" y="3894699"/>
            <a:ext cx="3013366" cy="1291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3437633"/>
      </p:ext>
    </p:extLst>
  </p:cSld>
  <p:clrMapOvr>
    <a:masterClrMapping/>
  </p:clrMapOvr>
</p:sld>
</file>

<file path=ppt/theme/theme1.xml><?xml version="1.0" encoding="utf-8"?>
<a:theme xmlns:a="http://schemas.openxmlformats.org/drawingml/2006/main" name="Merry Christmas by Slidesgo">
  <a:themeElements>
    <a:clrScheme name="Simple Light">
      <a:dk1>
        <a:srgbClr val="C63B3D"/>
      </a:dk1>
      <a:lt1>
        <a:srgbClr val="D1574A"/>
      </a:lt1>
      <a:dk2>
        <a:srgbClr val="E7A098"/>
      </a:dk2>
      <a:lt2>
        <a:srgbClr val="F5EACE"/>
      </a:lt2>
      <a:accent1>
        <a:srgbClr val="73C065"/>
      </a:accent1>
      <a:accent2>
        <a:srgbClr val="52963E"/>
      </a:accent2>
      <a:accent3>
        <a:srgbClr val="245716"/>
      </a:accent3>
      <a:accent4>
        <a:srgbClr val="FFB700"/>
      </a:accent4>
      <a:accent5>
        <a:srgbClr val="FDFBF6"/>
      </a:accent5>
      <a:accent6>
        <a:srgbClr val="DFA30C"/>
      </a:accent6>
      <a:hlink>
        <a:srgbClr val="24571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592</Words>
  <Application>Microsoft Office PowerPoint</Application>
  <PresentationFormat>Presentazione su schermo (16:9)</PresentationFormat>
  <Paragraphs>96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Roboto</vt:lpstr>
      <vt:lpstr>Arial</vt:lpstr>
      <vt:lpstr>Jua</vt:lpstr>
      <vt:lpstr>Merry Christmas by Slidesgo</vt:lpstr>
      <vt:lpstr>Scatole di Natale 2023 </vt:lpstr>
      <vt:lpstr>Scatole di Natale 2023 </vt:lpstr>
      <vt:lpstr>Scatole di Natale 2023 </vt:lpstr>
      <vt:lpstr>Scatole di Natale 2023 </vt:lpstr>
      <vt:lpstr>Scatole di Natale 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Merry Christmas</dc:title>
  <dc:creator>sabrina petrucci</dc:creator>
  <cp:lastModifiedBy>Francesca De Palma</cp:lastModifiedBy>
  <cp:revision>2</cp:revision>
  <dcterms:modified xsi:type="dcterms:W3CDTF">2023-12-07T14:21:33Z</dcterms:modified>
</cp:coreProperties>
</file>